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150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Öznur Şifa Akçam" userId="d583862e826eceb3" providerId="LiveId" clId="{34F6F960-F0BA-4C45-8B22-038AD348CE8F}"/>
    <pc:docChg chg="undo custSel modSld">
      <pc:chgData name="Öznur Şifa Akçam" userId="d583862e826eceb3" providerId="LiveId" clId="{34F6F960-F0BA-4C45-8B22-038AD348CE8F}" dt="2025-06-08T16:21:33.388" v="81" actId="20577"/>
      <pc:docMkLst>
        <pc:docMk/>
      </pc:docMkLst>
      <pc:sldChg chg="modSp mod">
        <pc:chgData name="Öznur Şifa Akçam" userId="d583862e826eceb3" providerId="LiveId" clId="{34F6F960-F0BA-4C45-8B22-038AD348CE8F}" dt="2025-06-08T16:20:40.031" v="56" actId="20577"/>
        <pc:sldMkLst>
          <pc:docMk/>
          <pc:sldMk cId="0" sldId="256"/>
        </pc:sldMkLst>
        <pc:spChg chg="mod">
          <ac:chgData name="Öznur Şifa Akçam" userId="d583862e826eceb3" providerId="LiveId" clId="{34F6F960-F0BA-4C45-8B22-038AD348CE8F}" dt="2025-06-08T16:20:40.031" v="56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18:28.060" v="2" actId="5793"/>
        <pc:sldMkLst>
          <pc:docMk/>
          <pc:sldMk cId="0" sldId="257"/>
        </pc:sldMkLst>
        <pc:spChg chg="mod">
          <ac:chgData name="Öznur Şifa Akçam" userId="d583862e826eceb3" providerId="LiveId" clId="{34F6F960-F0BA-4C45-8B22-038AD348CE8F}" dt="2025-06-08T16:18:28.060" v="2" actId="5793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18:40.170" v="5" actId="5793"/>
        <pc:sldMkLst>
          <pc:docMk/>
          <pc:sldMk cId="0" sldId="258"/>
        </pc:sldMkLst>
        <pc:spChg chg="mod">
          <ac:chgData name="Öznur Şifa Akçam" userId="d583862e826eceb3" providerId="LiveId" clId="{34F6F960-F0BA-4C45-8B22-038AD348CE8F}" dt="2025-06-08T16:18:40.170" v="5" actId="5793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18:57.128" v="8" actId="5793"/>
        <pc:sldMkLst>
          <pc:docMk/>
          <pc:sldMk cId="0" sldId="259"/>
        </pc:sldMkLst>
        <pc:spChg chg="mod">
          <ac:chgData name="Öznur Şifa Akçam" userId="d583862e826eceb3" providerId="LiveId" clId="{34F6F960-F0BA-4C45-8B22-038AD348CE8F}" dt="2025-06-08T16:18:57.128" v="8" actId="5793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19:05.150" v="11" actId="5793"/>
        <pc:sldMkLst>
          <pc:docMk/>
          <pc:sldMk cId="0" sldId="260"/>
        </pc:sldMkLst>
        <pc:spChg chg="mod">
          <ac:chgData name="Öznur Şifa Akçam" userId="d583862e826eceb3" providerId="LiveId" clId="{34F6F960-F0BA-4C45-8B22-038AD348CE8F}" dt="2025-06-08T16:19:05.150" v="11" actId="5793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19:11.390" v="14" actId="5793"/>
        <pc:sldMkLst>
          <pc:docMk/>
          <pc:sldMk cId="0" sldId="261"/>
        </pc:sldMkLst>
        <pc:spChg chg="mod">
          <ac:chgData name="Öznur Şifa Akçam" userId="d583862e826eceb3" providerId="LiveId" clId="{34F6F960-F0BA-4C45-8B22-038AD348CE8F}" dt="2025-06-08T16:19:11.390" v="14" actId="5793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19:17.979" v="16" actId="5793"/>
        <pc:sldMkLst>
          <pc:docMk/>
          <pc:sldMk cId="0" sldId="262"/>
        </pc:sldMkLst>
        <pc:spChg chg="mod">
          <ac:chgData name="Öznur Şifa Akçam" userId="d583862e826eceb3" providerId="LiveId" clId="{34F6F960-F0BA-4C45-8B22-038AD348CE8F}" dt="2025-06-08T16:19:17.979" v="16" actId="5793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19:23.576" v="18" actId="5793"/>
        <pc:sldMkLst>
          <pc:docMk/>
          <pc:sldMk cId="0" sldId="263"/>
        </pc:sldMkLst>
        <pc:spChg chg="mod">
          <ac:chgData name="Öznur Şifa Akçam" userId="d583862e826eceb3" providerId="LiveId" clId="{34F6F960-F0BA-4C45-8B22-038AD348CE8F}" dt="2025-06-08T16:19:23.576" v="18" actId="5793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21:33.388" v="81" actId="20577"/>
        <pc:sldMkLst>
          <pc:docMk/>
          <pc:sldMk cId="0" sldId="264"/>
        </pc:sldMkLst>
        <pc:spChg chg="mod">
          <ac:chgData name="Öznur Şifa Akçam" userId="d583862e826eceb3" providerId="LiveId" clId="{34F6F960-F0BA-4C45-8B22-038AD348CE8F}" dt="2025-06-08T16:21:33.388" v="81" actId="20577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Öznur Şifa Akçam" userId="d583862e826eceb3" providerId="LiveId" clId="{34F6F960-F0BA-4C45-8B22-038AD348CE8F}" dt="2025-06-08T16:19:39.136" v="22" actId="5793"/>
        <pc:sldMkLst>
          <pc:docMk/>
          <pc:sldMk cId="0" sldId="265"/>
        </pc:sldMkLst>
        <pc:spChg chg="mod">
          <ac:chgData name="Öznur Şifa Akçam" userId="d583862e826eceb3" providerId="LiveId" clId="{34F6F960-F0BA-4C45-8B22-038AD348CE8F}" dt="2025-06-08T16:19:39.136" v="22" actId="5793"/>
          <ac:spMkLst>
            <pc:docMk/>
            <pc:sldMk cId="0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Bitirme Projesi Sunumu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Proje</a:t>
            </a:r>
            <a:r>
              <a:rPr dirty="0"/>
              <a:t> </a:t>
            </a:r>
            <a:r>
              <a:rPr dirty="0" err="1"/>
              <a:t>Başlığı</a:t>
            </a:r>
            <a:endParaRPr dirty="0"/>
          </a:p>
          <a:p>
            <a:r>
              <a:rPr dirty="0"/>
              <a:t>Ad </a:t>
            </a:r>
            <a:r>
              <a:rPr dirty="0" err="1"/>
              <a:t>Soyad</a:t>
            </a:r>
            <a:endParaRPr dirty="0"/>
          </a:p>
          <a:p>
            <a:r>
              <a:rPr dirty="0" err="1"/>
              <a:t>Öğrenci</a:t>
            </a:r>
            <a:r>
              <a:rPr dirty="0"/>
              <a:t> </a:t>
            </a:r>
            <a:r>
              <a:rPr dirty="0" err="1"/>
              <a:t>Numarası</a:t>
            </a:r>
            <a:endParaRPr dirty="0"/>
          </a:p>
          <a:p>
            <a:r>
              <a:rPr dirty="0" err="1"/>
              <a:t>Danışman</a:t>
            </a:r>
            <a:r>
              <a:rPr dirty="0"/>
              <a:t> </a:t>
            </a:r>
            <a:r>
              <a:rPr dirty="0" err="1"/>
              <a:t>Öğretim</a:t>
            </a:r>
            <a:r>
              <a:rPr dirty="0"/>
              <a:t> </a:t>
            </a:r>
            <a:r>
              <a:rPr dirty="0" err="1"/>
              <a:t>Üye</a:t>
            </a:r>
            <a:r>
              <a:rPr lang="tr-TR" dirty="0"/>
              <a:t>si</a:t>
            </a:r>
          </a:p>
          <a:p>
            <a:r>
              <a:rPr dirty="0" err="1"/>
              <a:t>Sunum</a:t>
            </a:r>
            <a:r>
              <a:rPr dirty="0"/>
              <a:t> </a:t>
            </a:r>
            <a:r>
              <a:rPr dirty="0" err="1"/>
              <a:t>Tarihi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Teşekkür ve Soru-Cevap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Dinlediğiniz</a:t>
            </a:r>
            <a:r>
              <a:rPr dirty="0"/>
              <a:t> </a:t>
            </a:r>
            <a:r>
              <a:rPr dirty="0" err="1"/>
              <a:t>için</a:t>
            </a:r>
            <a:r>
              <a:rPr dirty="0"/>
              <a:t> </a:t>
            </a:r>
            <a:r>
              <a:rPr dirty="0" err="1"/>
              <a:t>teşekkür</a:t>
            </a:r>
            <a:r>
              <a:rPr dirty="0"/>
              <a:t> </a:t>
            </a:r>
            <a:r>
              <a:rPr dirty="0" err="1"/>
              <a:t>ederim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Sorularınızı</a:t>
            </a:r>
            <a:r>
              <a:rPr dirty="0"/>
              <a:t> </a:t>
            </a:r>
            <a:r>
              <a:rPr dirty="0" err="1"/>
              <a:t>memnuniyetle</a:t>
            </a:r>
            <a:r>
              <a:rPr dirty="0"/>
              <a:t> </a:t>
            </a:r>
            <a:r>
              <a:rPr dirty="0" err="1"/>
              <a:t>yanıtlarım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Giriş</a:t>
            </a:r>
            <a:r>
              <a:rPr dirty="0"/>
              <a:t> / Problem </a:t>
            </a:r>
            <a:r>
              <a:rPr dirty="0" err="1"/>
              <a:t>Tanımı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Projenin</a:t>
            </a:r>
            <a:r>
              <a:rPr dirty="0"/>
              <a:t> </a:t>
            </a:r>
            <a:r>
              <a:rPr dirty="0" err="1"/>
              <a:t>amacı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Hedeflenen</a:t>
            </a:r>
            <a:r>
              <a:rPr dirty="0"/>
              <a:t> problem</a:t>
            </a:r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Projenin</a:t>
            </a:r>
            <a:r>
              <a:rPr dirty="0"/>
              <a:t> </a:t>
            </a:r>
            <a:r>
              <a:rPr dirty="0" err="1"/>
              <a:t>önemi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Literatür Özeti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Benzer </a:t>
            </a:r>
            <a:r>
              <a:rPr dirty="0" err="1"/>
              <a:t>çalışmalar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Literatürdeki</a:t>
            </a:r>
            <a:r>
              <a:rPr dirty="0"/>
              <a:t> </a:t>
            </a:r>
            <a:r>
              <a:rPr dirty="0" err="1"/>
              <a:t>boşluklar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Çalışmanın</a:t>
            </a:r>
            <a:r>
              <a:rPr dirty="0"/>
              <a:t> </a:t>
            </a:r>
            <a:r>
              <a:rPr dirty="0" err="1"/>
              <a:t>katkısı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Yöntem / Yöntemsel Yaklaşım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Kullanılan</a:t>
            </a:r>
            <a:r>
              <a:rPr dirty="0"/>
              <a:t> </a:t>
            </a:r>
            <a:r>
              <a:rPr dirty="0" err="1"/>
              <a:t>teknik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yöntemler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Sistem</a:t>
            </a:r>
            <a:r>
              <a:rPr dirty="0"/>
              <a:t> </a:t>
            </a:r>
            <a:r>
              <a:rPr dirty="0" err="1"/>
              <a:t>mimarisi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İş</a:t>
            </a:r>
            <a:r>
              <a:rPr dirty="0"/>
              <a:t> </a:t>
            </a:r>
            <a:r>
              <a:rPr dirty="0" err="1"/>
              <a:t>akışı</a:t>
            </a:r>
            <a:r>
              <a:rPr dirty="0"/>
              <a:t> (</a:t>
            </a:r>
            <a:r>
              <a:rPr dirty="0" err="1"/>
              <a:t>varsa</a:t>
            </a:r>
            <a:r>
              <a:rPr dirty="0"/>
              <a:t> </a:t>
            </a:r>
            <a:r>
              <a:rPr dirty="0" err="1"/>
              <a:t>diyagram</a:t>
            </a:r>
            <a:r>
              <a:rPr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Geliştirme Süreci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Kullanılan</a:t>
            </a:r>
            <a:r>
              <a:rPr dirty="0"/>
              <a:t> </a:t>
            </a:r>
            <a:r>
              <a:rPr dirty="0" err="1"/>
              <a:t>araç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teknolojiler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Tasarım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uygulama</a:t>
            </a:r>
            <a:r>
              <a:rPr dirty="0"/>
              <a:t> </a:t>
            </a:r>
            <a:r>
              <a:rPr dirty="0" err="1"/>
              <a:t>süreci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Karşılaşılan</a:t>
            </a:r>
            <a:r>
              <a:rPr dirty="0"/>
              <a:t> </a:t>
            </a:r>
            <a:r>
              <a:rPr dirty="0" err="1"/>
              <a:t>sorunlar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çözümler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Sonuçlar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Uygulama</a:t>
            </a:r>
            <a:r>
              <a:rPr dirty="0"/>
              <a:t> </a:t>
            </a:r>
            <a:r>
              <a:rPr dirty="0" err="1"/>
              <a:t>çıktıları</a:t>
            </a:r>
            <a:endParaRPr dirty="0"/>
          </a:p>
          <a:p>
            <a:pPr marL="0" indent="0">
              <a:buNone/>
            </a:pPr>
            <a:r>
              <a:rPr dirty="0"/>
              <a:t>• Test </a:t>
            </a:r>
            <a:r>
              <a:rPr dirty="0" err="1"/>
              <a:t>sonuçları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Hedeflere</a:t>
            </a:r>
            <a:r>
              <a:rPr dirty="0"/>
              <a:t> </a:t>
            </a:r>
            <a:r>
              <a:rPr dirty="0" err="1"/>
              <a:t>ulaşılıp</a:t>
            </a:r>
            <a:r>
              <a:rPr dirty="0"/>
              <a:t> </a:t>
            </a:r>
            <a:r>
              <a:rPr dirty="0" err="1"/>
              <a:t>ulaşılmadığı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Değerlendirme ve Tartışma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Güçlü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zayıf</a:t>
            </a:r>
            <a:r>
              <a:rPr dirty="0"/>
              <a:t> </a:t>
            </a:r>
            <a:r>
              <a:rPr dirty="0" err="1"/>
              <a:t>yönler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Sınırlılıklar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öneriler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Sonuç ve Gelecek Çalışmalar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Genel </a:t>
            </a:r>
            <a:r>
              <a:rPr dirty="0" err="1"/>
              <a:t>değerlendirme</a:t>
            </a:r>
            <a:endParaRPr dirty="0"/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Gelecekte</a:t>
            </a:r>
            <a:r>
              <a:rPr dirty="0"/>
              <a:t> </a:t>
            </a:r>
            <a:r>
              <a:rPr dirty="0" err="1"/>
              <a:t>yapılabilecek</a:t>
            </a:r>
            <a:r>
              <a:rPr dirty="0"/>
              <a:t> </a:t>
            </a:r>
            <a:r>
              <a:rPr dirty="0" err="1"/>
              <a:t>geliştirmeler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Turnitin Benzerlik Raporu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Benzerlik</a:t>
            </a:r>
            <a:r>
              <a:rPr dirty="0"/>
              <a:t> </a:t>
            </a:r>
            <a:r>
              <a:rPr dirty="0" err="1"/>
              <a:t>oranı</a:t>
            </a:r>
            <a:r>
              <a:rPr dirty="0"/>
              <a:t> (%)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128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Bitirme Projesi Sunumu</vt:lpstr>
      <vt:lpstr>Giriş / Problem Tanımı</vt:lpstr>
      <vt:lpstr>Literatür Özeti</vt:lpstr>
      <vt:lpstr>Yöntem / Yöntemsel Yaklaşım</vt:lpstr>
      <vt:lpstr>Geliştirme Süreci</vt:lpstr>
      <vt:lpstr>Sonuçlar</vt:lpstr>
      <vt:lpstr>Değerlendirme ve Tartışma</vt:lpstr>
      <vt:lpstr>Sonuç ve Gelecek Çalışmalar</vt:lpstr>
      <vt:lpstr>Turnitin Benzerlik Raporu</vt:lpstr>
      <vt:lpstr>Teşekkür ve Soru-Cevap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Öznur Şifa Akçam</cp:lastModifiedBy>
  <cp:revision>1</cp:revision>
  <dcterms:created xsi:type="dcterms:W3CDTF">2013-01-27T09:14:16Z</dcterms:created>
  <dcterms:modified xsi:type="dcterms:W3CDTF">2025-06-08T16:21:40Z</dcterms:modified>
  <cp:category/>
</cp:coreProperties>
</file>