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5" r:id="rId2"/>
    <p:sldId id="382" r:id="rId3"/>
    <p:sldId id="385" r:id="rId4"/>
    <p:sldId id="386" r:id="rId5"/>
    <p:sldId id="381" r:id="rId6"/>
    <p:sldId id="302" r:id="rId7"/>
    <p:sldId id="301" r:id="rId8"/>
    <p:sldId id="321" r:id="rId9"/>
    <p:sldId id="306" r:id="rId10"/>
    <p:sldId id="307" r:id="rId11"/>
    <p:sldId id="327" r:id="rId12"/>
    <p:sldId id="387" r:id="rId13"/>
    <p:sldId id="313" r:id="rId14"/>
    <p:sldId id="324" r:id="rId15"/>
    <p:sldId id="315" r:id="rId16"/>
    <p:sldId id="316" r:id="rId17"/>
    <p:sldId id="317" r:id="rId18"/>
    <p:sldId id="383" r:id="rId19"/>
    <p:sldId id="318"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48"/>
    <a:srgbClr val="222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9619" autoAdjust="0"/>
  </p:normalViewPr>
  <p:slideViewPr>
    <p:cSldViewPr>
      <p:cViewPr varScale="1">
        <p:scale>
          <a:sx n="124" d="100"/>
          <a:sy n="124" d="100"/>
        </p:scale>
        <p:origin x="894" y="102"/>
      </p:cViewPr>
      <p:guideLst>
        <p:guide pos="2880"/>
        <p:guide pos="5112"/>
        <p:guide pos="612"/>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0C619-4383-4702-87A7-3878A1DE6AC0}" type="doc">
      <dgm:prSet loTypeId="urn:microsoft.com/office/officeart/2008/layout/NameandTitleOrganizationalChart" loCatId="hierarchy" qsTypeId="urn:microsoft.com/office/officeart/2005/8/quickstyle/simple5" qsCatId="simple" csTypeId="urn:microsoft.com/office/officeart/2005/8/colors/accent3_2" csCatId="accent3" phldr="1"/>
      <dgm:spPr/>
      <dgm:t>
        <a:bodyPr/>
        <a:lstStyle/>
        <a:p>
          <a:endParaRPr lang="tr-TR"/>
        </a:p>
      </dgm:t>
    </dgm:pt>
    <dgm:pt modelId="{70FB4CE6-0C5C-43FA-83F1-B795D2FFDC87}">
      <dgm:prSet phldrT="[Metin]" custT="1"/>
      <dgm:spPr/>
      <dgm:t>
        <a:bodyPr/>
        <a:lstStyle/>
        <a:p>
          <a:r>
            <a:rPr lang="tr-TR" sz="2000" dirty="0"/>
            <a:t>Doç. Dr. </a:t>
          </a:r>
        </a:p>
        <a:p>
          <a:r>
            <a:rPr lang="tr-TR" sz="2000" dirty="0"/>
            <a:t>Ömer Cem KARAKOÇ</a:t>
          </a:r>
        </a:p>
      </dgm:t>
    </dgm:pt>
    <dgm:pt modelId="{F96C2E3A-5C0E-4FCE-8DDF-AD33D7B8357F}" type="parTrans" cxnId="{A235B3C1-CAF5-40EF-A37E-22CA56BF5A7F}">
      <dgm:prSet/>
      <dgm:spPr/>
      <dgm:t>
        <a:bodyPr/>
        <a:lstStyle/>
        <a:p>
          <a:endParaRPr lang="tr-TR"/>
        </a:p>
      </dgm:t>
    </dgm:pt>
    <dgm:pt modelId="{C868577B-5D21-45F7-914F-D6E5701862C9}" type="sibTrans" cxnId="{A235B3C1-CAF5-40EF-A37E-22CA56BF5A7F}">
      <dgm:prSet/>
      <dgm:spPr/>
      <dgm:t>
        <a:bodyPr/>
        <a:lstStyle/>
        <a:p>
          <a:pPr algn="ctr"/>
          <a:r>
            <a:rPr lang="tr-TR" dirty="0"/>
            <a:t>YÜKSEKOKUL MÜDÜRÜ</a:t>
          </a:r>
        </a:p>
      </dgm:t>
    </dgm:pt>
    <dgm:pt modelId="{F6844881-D188-4E40-9FDC-88A9D27DD02B}">
      <dgm:prSet phldrT="[Metin]" custT="1"/>
      <dgm:spPr/>
      <dgm:t>
        <a:bodyPr/>
        <a:lstStyle/>
        <a:p>
          <a:r>
            <a:rPr lang="tr-TR" sz="1800" dirty="0" err="1"/>
            <a:t>Öğr</a:t>
          </a:r>
          <a:r>
            <a:rPr lang="tr-TR" sz="1800" dirty="0"/>
            <a:t>. Gör. </a:t>
          </a:r>
        </a:p>
        <a:p>
          <a:r>
            <a:rPr lang="tr-TR" sz="1800" dirty="0"/>
            <a:t>Kemal ŞENTÜRK</a:t>
          </a:r>
        </a:p>
      </dgm:t>
    </dgm:pt>
    <dgm:pt modelId="{E9BD4E2A-E132-404E-9885-87FF267E8337}" type="parTrans" cxnId="{A8B8EEF9-8891-4B06-B165-39BE91BDBAB9}">
      <dgm:prSet/>
      <dgm:spPr/>
      <dgm:t>
        <a:bodyPr/>
        <a:lstStyle/>
        <a:p>
          <a:endParaRPr lang="tr-TR"/>
        </a:p>
      </dgm:t>
    </dgm:pt>
    <dgm:pt modelId="{E77E5FCD-3023-4FE5-AC7E-BC8A3819E7C9}" type="sibTrans" cxnId="{A8B8EEF9-8891-4B06-B165-39BE91BDBAB9}">
      <dgm:prSet custT="1"/>
      <dgm:spPr/>
      <dgm:t>
        <a:bodyPr/>
        <a:lstStyle/>
        <a:p>
          <a:pPr algn="ctr"/>
          <a:r>
            <a:rPr lang="tr-TR" sz="1400" dirty="0"/>
            <a:t>MÜDÜR YARDIMCISI</a:t>
          </a:r>
        </a:p>
      </dgm:t>
    </dgm:pt>
    <dgm:pt modelId="{69029048-162A-4017-A1F2-76199E3E601B}">
      <dgm:prSet phldrT="[Metin]" custT="1"/>
      <dgm:spPr/>
      <dgm:t>
        <a:bodyPr/>
        <a:lstStyle/>
        <a:p>
          <a:r>
            <a:rPr lang="tr-TR" sz="1800" dirty="0" err="1"/>
            <a:t>Öğr</a:t>
          </a:r>
          <a:r>
            <a:rPr lang="tr-TR" sz="1800" dirty="0"/>
            <a:t>. Gör. Dr. </a:t>
          </a:r>
        </a:p>
        <a:p>
          <a:r>
            <a:rPr lang="tr-TR" sz="1800" dirty="0"/>
            <a:t>Çağatay ERSİN</a:t>
          </a:r>
        </a:p>
      </dgm:t>
    </dgm:pt>
    <dgm:pt modelId="{B484940A-D0BB-4E15-8369-4C0FA39E6D9C}" type="parTrans" cxnId="{BBB73FDC-9369-435F-BAFA-5645B234260D}">
      <dgm:prSet/>
      <dgm:spPr/>
      <dgm:t>
        <a:bodyPr/>
        <a:lstStyle/>
        <a:p>
          <a:endParaRPr lang="tr-TR"/>
        </a:p>
      </dgm:t>
    </dgm:pt>
    <dgm:pt modelId="{A68E0467-0474-460E-A5DB-4B3BCDD797E5}" type="sibTrans" cxnId="{BBB73FDC-9369-435F-BAFA-5645B234260D}">
      <dgm:prSet custT="1"/>
      <dgm:spPr/>
      <dgm:t>
        <a:bodyPr/>
        <a:lstStyle/>
        <a:p>
          <a:pPr lvl="0" algn="ctr"/>
          <a:r>
            <a:rPr lang="tr-TR" sz="1400" dirty="0"/>
            <a:t>MÜDÜR YARDIMCISI</a:t>
          </a:r>
        </a:p>
      </dgm:t>
    </dgm:pt>
    <dgm:pt modelId="{1641AD51-3E45-4DB4-B972-5ACE1EC94FAA}">
      <dgm:prSet phldrT="[Metin]" custT="1"/>
      <dgm:spPr/>
      <dgm:t>
        <a:bodyPr/>
        <a:lstStyle/>
        <a:p>
          <a:r>
            <a:rPr lang="tr-TR" sz="1800" dirty="0" err="1"/>
            <a:t>Addurrahman</a:t>
          </a:r>
          <a:r>
            <a:rPr lang="tr-TR" sz="1800" dirty="0"/>
            <a:t> DOLAŞ</a:t>
          </a:r>
        </a:p>
      </dgm:t>
    </dgm:pt>
    <dgm:pt modelId="{66035431-8D6D-4DD7-9EEF-D274FBF0F5A1}" type="parTrans" cxnId="{0739758D-74AB-40FA-973E-D455EF4B9A2F}">
      <dgm:prSet/>
      <dgm:spPr/>
      <dgm:t>
        <a:bodyPr/>
        <a:lstStyle/>
        <a:p>
          <a:endParaRPr lang="tr-TR"/>
        </a:p>
      </dgm:t>
    </dgm:pt>
    <dgm:pt modelId="{EFB9CBA9-5931-4249-A395-69CBEDE04799}" type="sibTrans" cxnId="{0739758D-74AB-40FA-973E-D455EF4B9A2F}">
      <dgm:prSet custT="1"/>
      <dgm:spPr/>
      <dgm:t>
        <a:bodyPr/>
        <a:lstStyle/>
        <a:p>
          <a:pPr algn="ctr"/>
          <a:r>
            <a:rPr lang="tr-TR" sz="1200" dirty="0"/>
            <a:t>YÜKSEKOKUL SEKRETERİ</a:t>
          </a:r>
        </a:p>
      </dgm:t>
    </dgm:pt>
    <dgm:pt modelId="{4A5B612C-19E7-4992-966A-8EC9B06B8812}" type="pres">
      <dgm:prSet presAssocID="{7C20C619-4383-4702-87A7-3878A1DE6AC0}" presName="hierChild1" presStyleCnt="0">
        <dgm:presLayoutVars>
          <dgm:orgChart val="1"/>
          <dgm:chPref val="1"/>
          <dgm:dir/>
          <dgm:animOne val="branch"/>
          <dgm:animLvl val="lvl"/>
          <dgm:resizeHandles/>
        </dgm:presLayoutVars>
      </dgm:prSet>
      <dgm:spPr/>
    </dgm:pt>
    <dgm:pt modelId="{FD412C25-38C9-4414-A9C9-FECE3F0F2BE3}" type="pres">
      <dgm:prSet presAssocID="{70FB4CE6-0C5C-43FA-83F1-B795D2FFDC87}" presName="hierRoot1" presStyleCnt="0">
        <dgm:presLayoutVars>
          <dgm:hierBranch val="init"/>
        </dgm:presLayoutVars>
      </dgm:prSet>
      <dgm:spPr/>
    </dgm:pt>
    <dgm:pt modelId="{037409AF-FF31-4770-B7E4-DE1C1B3F6926}" type="pres">
      <dgm:prSet presAssocID="{70FB4CE6-0C5C-43FA-83F1-B795D2FFDC87}" presName="rootComposite1" presStyleCnt="0"/>
      <dgm:spPr/>
    </dgm:pt>
    <dgm:pt modelId="{72C1D51D-19B3-4CF9-AA07-591A3F30C104}" type="pres">
      <dgm:prSet presAssocID="{70FB4CE6-0C5C-43FA-83F1-B795D2FFDC87}" presName="rootText1" presStyleLbl="node0" presStyleIdx="0" presStyleCnt="1" custScaleX="113636" custLinFactNeighborX="-3409" custLinFactNeighborY="-65001">
        <dgm:presLayoutVars>
          <dgm:chMax/>
          <dgm:chPref val="3"/>
        </dgm:presLayoutVars>
      </dgm:prSet>
      <dgm:spPr/>
    </dgm:pt>
    <dgm:pt modelId="{7AC6F277-A8F2-41D9-AF7A-0E7645C391D8}" type="pres">
      <dgm:prSet presAssocID="{70FB4CE6-0C5C-43FA-83F1-B795D2FFDC87}" presName="titleText1" presStyleLbl="fgAcc0" presStyleIdx="0" presStyleCnt="1" custLinFactY="-95005" custLinFactNeighborX="3788" custLinFactNeighborY="-100000">
        <dgm:presLayoutVars>
          <dgm:chMax val="0"/>
          <dgm:chPref val="0"/>
        </dgm:presLayoutVars>
      </dgm:prSet>
      <dgm:spPr/>
    </dgm:pt>
    <dgm:pt modelId="{BC0CDAC1-1D04-49E4-BCC6-851DE5F11D7C}" type="pres">
      <dgm:prSet presAssocID="{70FB4CE6-0C5C-43FA-83F1-B795D2FFDC87}" presName="rootConnector1" presStyleLbl="node1" presStyleIdx="0" presStyleCnt="3"/>
      <dgm:spPr/>
    </dgm:pt>
    <dgm:pt modelId="{EE68E8A8-50FE-451A-9AFF-13BA3D6294A8}" type="pres">
      <dgm:prSet presAssocID="{70FB4CE6-0C5C-43FA-83F1-B795D2FFDC87}" presName="hierChild2" presStyleCnt="0"/>
      <dgm:spPr/>
    </dgm:pt>
    <dgm:pt modelId="{98A4A92E-C618-4535-BB5C-E93EB12B0B35}" type="pres">
      <dgm:prSet presAssocID="{E9BD4E2A-E132-404E-9885-87FF267E8337}" presName="Name37" presStyleLbl="parChTrans1D2" presStyleIdx="0" presStyleCnt="3"/>
      <dgm:spPr/>
    </dgm:pt>
    <dgm:pt modelId="{AF996D2C-4AE3-43E0-98DE-C583ED6D5746}" type="pres">
      <dgm:prSet presAssocID="{F6844881-D188-4E40-9FDC-88A9D27DD02B}" presName="hierRoot2" presStyleCnt="0">
        <dgm:presLayoutVars>
          <dgm:hierBranch val="init"/>
        </dgm:presLayoutVars>
      </dgm:prSet>
      <dgm:spPr/>
    </dgm:pt>
    <dgm:pt modelId="{E43832C6-6680-4E2B-8D3C-C8E6D16A64B0}" type="pres">
      <dgm:prSet presAssocID="{F6844881-D188-4E40-9FDC-88A9D27DD02B}" presName="rootComposite" presStyleCnt="0"/>
      <dgm:spPr/>
    </dgm:pt>
    <dgm:pt modelId="{504636F8-B2BC-4748-B54B-E382F3807AF3}" type="pres">
      <dgm:prSet presAssocID="{F6844881-D188-4E40-9FDC-88A9D27DD02B}" presName="rootText" presStyleLbl="node1" presStyleIdx="0" presStyleCnt="3" custLinFactNeighborX="36077" custLinFactNeighborY="-70820">
        <dgm:presLayoutVars>
          <dgm:chMax/>
          <dgm:chPref val="3"/>
        </dgm:presLayoutVars>
      </dgm:prSet>
      <dgm:spPr/>
    </dgm:pt>
    <dgm:pt modelId="{16EC37DD-EC1F-4855-A8EB-E605A49D0137}" type="pres">
      <dgm:prSet presAssocID="{F6844881-D188-4E40-9FDC-88A9D27DD02B}" presName="titleText2" presStyleLbl="fgAcc1" presStyleIdx="0" presStyleCnt="3" custLinFactY="-100000" custLinFactNeighborX="40085" custLinFactNeighborY="-112466">
        <dgm:presLayoutVars>
          <dgm:chMax val="0"/>
          <dgm:chPref val="0"/>
        </dgm:presLayoutVars>
      </dgm:prSet>
      <dgm:spPr/>
    </dgm:pt>
    <dgm:pt modelId="{45EC65F4-3E8D-4E15-B3BC-C53D1504ED50}" type="pres">
      <dgm:prSet presAssocID="{F6844881-D188-4E40-9FDC-88A9D27DD02B}" presName="rootConnector" presStyleLbl="node2" presStyleIdx="0" presStyleCnt="0"/>
      <dgm:spPr/>
    </dgm:pt>
    <dgm:pt modelId="{293E9759-E12B-4495-BCFA-2A25D101768E}" type="pres">
      <dgm:prSet presAssocID="{F6844881-D188-4E40-9FDC-88A9D27DD02B}" presName="hierChild4" presStyleCnt="0"/>
      <dgm:spPr/>
    </dgm:pt>
    <dgm:pt modelId="{DFD497A0-F8A0-4076-8491-03B7368ED6F3}" type="pres">
      <dgm:prSet presAssocID="{F6844881-D188-4E40-9FDC-88A9D27DD02B}" presName="hierChild5" presStyleCnt="0"/>
      <dgm:spPr/>
    </dgm:pt>
    <dgm:pt modelId="{802F6F84-57B9-41C1-A80C-31F3980BE6B6}" type="pres">
      <dgm:prSet presAssocID="{B484940A-D0BB-4E15-8369-4C0FA39E6D9C}" presName="Name37" presStyleLbl="parChTrans1D2" presStyleIdx="1" presStyleCnt="3"/>
      <dgm:spPr/>
    </dgm:pt>
    <dgm:pt modelId="{96B1D0DA-AFF3-450A-87EE-58750A7FC1F2}" type="pres">
      <dgm:prSet presAssocID="{69029048-162A-4017-A1F2-76199E3E601B}" presName="hierRoot2" presStyleCnt="0">
        <dgm:presLayoutVars>
          <dgm:hierBranch val="init"/>
        </dgm:presLayoutVars>
      </dgm:prSet>
      <dgm:spPr/>
    </dgm:pt>
    <dgm:pt modelId="{333640D3-EC39-4A80-9F90-FB434D6C3EFE}" type="pres">
      <dgm:prSet presAssocID="{69029048-162A-4017-A1F2-76199E3E601B}" presName="rootComposite" presStyleCnt="0"/>
      <dgm:spPr/>
    </dgm:pt>
    <dgm:pt modelId="{D4C83FDB-3C0F-4C9D-93F6-1A64C25536C9}" type="pres">
      <dgm:prSet presAssocID="{69029048-162A-4017-A1F2-76199E3E601B}" presName="rootText" presStyleLbl="node1" presStyleIdx="1" presStyleCnt="3" custLinFactX="1832" custLinFactNeighborX="100000" custLinFactNeighborY="-70820">
        <dgm:presLayoutVars>
          <dgm:chMax/>
          <dgm:chPref val="3"/>
        </dgm:presLayoutVars>
      </dgm:prSet>
      <dgm:spPr/>
    </dgm:pt>
    <dgm:pt modelId="{0ECC9BF7-4C92-4A35-9735-863EA093912A}" type="pres">
      <dgm:prSet presAssocID="{69029048-162A-4017-A1F2-76199E3E601B}" presName="titleText2" presStyleLbl="fgAcc1" presStyleIdx="1" presStyleCnt="3" custLinFactX="13145" custLinFactY="-100000" custLinFactNeighborX="100000" custLinFactNeighborY="-112462">
        <dgm:presLayoutVars>
          <dgm:chMax val="0"/>
          <dgm:chPref val="0"/>
        </dgm:presLayoutVars>
      </dgm:prSet>
      <dgm:spPr/>
    </dgm:pt>
    <dgm:pt modelId="{FD1A5237-9F0A-41D5-9855-EBBE255441AA}" type="pres">
      <dgm:prSet presAssocID="{69029048-162A-4017-A1F2-76199E3E601B}" presName="rootConnector" presStyleLbl="node2" presStyleIdx="0" presStyleCnt="0"/>
      <dgm:spPr/>
    </dgm:pt>
    <dgm:pt modelId="{3156A020-CC1B-45C8-AF5F-ADD7875494AC}" type="pres">
      <dgm:prSet presAssocID="{69029048-162A-4017-A1F2-76199E3E601B}" presName="hierChild4" presStyleCnt="0"/>
      <dgm:spPr/>
    </dgm:pt>
    <dgm:pt modelId="{874FAE3E-14CF-42D1-BE6E-884920C45D8E}" type="pres">
      <dgm:prSet presAssocID="{69029048-162A-4017-A1F2-76199E3E601B}" presName="hierChild5" presStyleCnt="0"/>
      <dgm:spPr/>
    </dgm:pt>
    <dgm:pt modelId="{A53A6B57-3A79-46FB-A7EF-A3128FEE4D83}" type="pres">
      <dgm:prSet presAssocID="{66035431-8D6D-4DD7-9EEF-D274FBF0F5A1}" presName="Name37" presStyleLbl="parChTrans1D2" presStyleIdx="2" presStyleCnt="3"/>
      <dgm:spPr/>
    </dgm:pt>
    <dgm:pt modelId="{773F763D-0B1D-4090-91CF-E9AC6EE1B864}" type="pres">
      <dgm:prSet presAssocID="{1641AD51-3E45-4DB4-B972-5ACE1EC94FAA}" presName="hierRoot2" presStyleCnt="0">
        <dgm:presLayoutVars>
          <dgm:hierBranch val="init"/>
        </dgm:presLayoutVars>
      </dgm:prSet>
      <dgm:spPr/>
    </dgm:pt>
    <dgm:pt modelId="{77AF3FAE-3A74-41F2-88A4-B6F53F8616B1}" type="pres">
      <dgm:prSet presAssocID="{1641AD51-3E45-4DB4-B972-5ACE1EC94FAA}" presName="rootComposite" presStyleCnt="0"/>
      <dgm:spPr/>
    </dgm:pt>
    <dgm:pt modelId="{7BFFF56E-A02E-4773-9146-9CC7DD16933E}" type="pres">
      <dgm:prSet presAssocID="{1641AD51-3E45-4DB4-B972-5ACE1EC94FAA}" presName="rootText" presStyleLbl="node1" presStyleIdx="2" presStyleCnt="3" custScaleX="118616" custLinFactX="-34145" custLinFactNeighborX="-100000" custLinFactNeighborY="74354">
        <dgm:presLayoutVars>
          <dgm:chMax/>
          <dgm:chPref val="3"/>
        </dgm:presLayoutVars>
      </dgm:prSet>
      <dgm:spPr/>
    </dgm:pt>
    <dgm:pt modelId="{F8D082EC-7B8F-48D0-9F8F-E5C71B12A5EF}" type="pres">
      <dgm:prSet presAssocID="{1641AD51-3E45-4DB4-B972-5ACE1EC94FAA}" presName="titleText2" presStyleLbl="fgAcc1" presStyleIdx="2" presStyleCnt="3" custLinFactX="-49038" custLinFactY="100000" custLinFactNeighborX="-100000" custLinFactNeighborY="115724">
        <dgm:presLayoutVars>
          <dgm:chMax val="0"/>
          <dgm:chPref val="0"/>
        </dgm:presLayoutVars>
      </dgm:prSet>
      <dgm:spPr/>
    </dgm:pt>
    <dgm:pt modelId="{F9B0A7E3-A86B-4645-8F42-7417B9641A67}" type="pres">
      <dgm:prSet presAssocID="{1641AD51-3E45-4DB4-B972-5ACE1EC94FAA}" presName="rootConnector" presStyleLbl="node2" presStyleIdx="0" presStyleCnt="0"/>
      <dgm:spPr/>
    </dgm:pt>
    <dgm:pt modelId="{981A1328-8EAE-4F70-8E3A-3307E990567D}" type="pres">
      <dgm:prSet presAssocID="{1641AD51-3E45-4DB4-B972-5ACE1EC94FAA}" presName="hierChild4" presStyleCnt="0"/>
      <dgm:spPr/>
    </dgm:pt>
    <dgm:pt modelId="{D2178F10-E556-4BAD-8F2D-BC3B02C9467F}" type="pres">
      <dgm:prSet presAssocID="{1641AD51-3E45-4DB4-B972-5ACE1EC94FAA}" presName="hierChild5" presStyleCnt="0"/>
      <dgm:spPr/>
    </dgm:pt>
    <dgm:pt modelId="{6CE3BA0D-CC89-45B3-ACD2-71F32715175A}" type="pres">
      <dgm:prSet presAssocID="{70FB4CE6-0C5C-43FA-83F1-B795D2FFDC87}" presName="hierChild3" presStyleCnt="0"/>
      <dgm:spPr/>
    </dgm:pt>
  </dgm:ptLst>
  <dgm:cxnLst>
    <dgm:cxn modelId="{8D74850A-D012-45C4-93E1-A5E411CE0614}" type="presOf" srcId="{70FB4CE6-0C5C-43FA-83F1-B795D2FFDC87}" destId="{72C1D51D-19B3-4CF9-AA07-591A3F30C104}" srcOrd="0" destOrd="0" presId="urn:microsoft.com/office/officeart/2008/layout/NameandTitleOrganizationalChart"/>
    <dgm:cxn modelId="{DDC05D20-3506-4F6A-A2E3-71760B80DC1C}" type="presOf" srcId="{1641AD51-3E45-4DB4-B972-5ACE1EC94FAA}" destId="{7BFFF56E-A02E-4773-9146-9CC7DD16933E}" srcOrd="0" destOrd="0" presId="urn:microsoft.com/office/officeart/2008/layout/NameandTitleOrganizationalChart"/>
    <dgm:cxn modelId="{20317A25-3060-4DC3-AC70-237456C921D2}" type="presOf" srcId="{1641AD51-3E45-4DB4-B972-5ACE1EC94FAA}" destId="{F9B0A7E3-A86B-4645-8F42-7417B9641A67}" srcOrd="1" destOrd="0" presId="urn:microsoft.com/office/officeart/2008/layout/NameandTitleOrganizationalChart"/>
    <dgm:cxn modelId="{16DF9F31-3321-48E4-BEEF-2A1323788A98}" type="presOf" srcId="{F6844881-D188-4E40-9FDC-88A9D27DD02B}" destId="{504636F8-B2BC-4748-B54B-E382F3807AF3}" srcOrd="0" destOrd="0" presId="urn:microsoft.com/office/officeart/2008/layout/NameandTitleOrganizationalChart"/>
    <dgm:cxn modelId="{16775E64-4D24-470D-902C-BB2851C95F0E}" type="presOf" srcId="{B484940A-D0BB-4E15-8369-4C0FA39E6D9C}" destId="{802F6F84-57B9-41C1-A80C-31F3980BE6B6}" srcOrd="0" destOrd="0" presId="urn:microsoft.com/office/officeart/2008/layout/NameandTitleOrganizationalChart"/>
    <dgm:cxn modelId="{FBC1CB4A-F8EF-427E-ABD9-478CE97E15B1}" type="presOf" srcId="{EFB9CBA9-5931-4249-A395-69CBEDE04799}" destId="{F8D082EC-7B8F-48D0-9F8F-E5C71B12A5EF}" srcOrd="0" destOrd="0" presId="urn:microsoft.com/office/officeart/2008/layout/NameandTitleOrganizationalChart"/>
    <dgm:cxn modelId="{95F3444D-BE58-4BF1-A44C-8D30FE4CE887}" type="presOf" srcId="{E77E5FCD-3023-4FE5-AC7E-BC8A3819E7C9}" destId="{16EC37DD-EC1F-4855-A8EB-E605A49D0137}" srcOrd="0" destOrd="0" presId="urn:microsoft.com/office/officeart/2008/layout/NameandTitleOrganizationalChart"/>
    <dgm:cxn modelId="{6138354E-DBFB-4233-90FB-9742AE45E68C}" type="presOf" srcId="{69029048-162A-4017-A1F2-76199E3E601B}" destId="{D4C83FDB-3C0F-4C9D-93F6-1A64C25536C9}" srcOrd="0" destOrd="0" presId="urn:microsoft.com/office/officeart/2008/layout/NameandTitleOrganizationalChart"/>
    <dgm:cxn modelId="{4372FA80-F5F6-4ED7-AD0B-73253C6025D8}" type="presOf" srcId="{66035431-8D6D-4DD7-9EEF-D274FBF0F5A1}" destId="{A53A6B57-3A79-46FB-A7EF-A3128FEE4D83}" srcOrd="0" destOrd="0" presId="urn:microsoft.com/office/officeart/2008/layout/NameandTitleOrganizationalChart"/>
    <dgm:cxn modelId="{3961D98B-0511-4932-8D62-4ABC6193A54E}" type="presOf" srcId="{F6844881-D188-4E40-9FDC-88A9D27DD02B}" destId="{45EC65F4-3E8D-4E15-B3BC-C53D1504ED50}" srcOrd="1" destOrd="0" presId="urn:microsoft.com/office/officeart/2008/layout/NameandTitleOrganizationalChart"/>
    <dgm:cxn modelId="{0739758D-74AB-40FA-973E-D455EF4B9A2F}" srcId="{70FB4CE6-0C5C-43FA-83F1-B795D2FFDC87}" destId="{1641AD51-3E45-4DB4-B972-5ACE1EC94FAA}" srcOrd="2" destOrd="0" parTransId="{66035431-8D6D-4DD7-9EEF-D274FBF0F5A1}" sibTransId="{EFB9CBA9-5931-4249-A395-69CBEDE04799}"/>
    <dgm:cxn modelId="{E38F09AA-BB41-4DEA-A990-7A6A5F371585}" type="presOf" srcId="{7C20C619-4383-4702-87A7-3878A1DE6AC0}" destId="{4A5B612C-19E7-4992-966A-8EC9B06B8812}" srcOrd="0" destOrd="0" presId="urn:microsoft.com/office/officeart/2008/layout/NameandTitleOrganizationalChart"/>
    <dgm:cxn modelId="{F1AB9EB1-7651-4834-89D1-93C260706131}" type="presOf" srcId="{A68E0467-0474-460E-A5DB-4B3BCDD797E5}" destId="{0ECC9BF7-4C92-4A35-9735-863EA093912A}" srcOrd="0" destOrd="0" presId="urn:microsoft.com/office/officeart/2008/layout/NameandTitleOrganizationalChart"/>
    <dgm:cxn modelId="{7A772ABD-55DA-4CE4-80A3-9627BD0419DF}" type="presOf" srcId="{C868577B-5D21-45F7-914F-D6E5701862C9}" destId="{7AC6F277-A8F2-41D9-AF7A-0E7645C391D8}" srcOrd="0" destOrd="0" presId="urn:microsoft.com/office/officeart/2008/layout/NameandTitleOrganizationalChart"/>
    <dgm:cxn modelId="{A235B3C1-CAF5-40EF-A37E-22CA56BF5A7F}" srcId="{7C20C619-4383-4702-87A7-3878A1DE6AC0}" destId="{70FB4CE6-0C5C-43FA-83F1-B795D2FFDC87}" srcOrd="0" destOrd="0" parTransId="{F96C2E3A-5C0E-4FCE-8DDF-AD33D7B8357F}" sibTransId="{C868577B-5D21-45F7-914F-D6E5701862C9}"/>
    <dgm:cxn modelId="{8A85F6C3-83B9-48EC-B8BE-45D378CECA5B}" type="presOf" srcId="{69029048-162A-4017-A1F2-76199E3E601B}" destId="{FD1A5237-9F0A-41D5-9855-EBBE255441AA}" srcOrd="1" destOrd="0" presId="urn:microsoft.com/office/officeart/2008/layout/NameandTitleOrganizationalChart"/>
    <dgm:cxn modelId="{1C3791C9-FA37-4CB9-8D45-BC4CC5EA2911}" type="presOf" srcId="{E9BD4E2A-E132-404E-9885-87FF267E8337}" destId="{98A4A92E-C618-4535-BB5C-E93EB12B0B35}" srcOrd="0" destOrd="0" presId="urn:microsoft.com/office/officeart/2008/layout/NameandTitleOrganizationalChart"/>
    <dgm:cxn modelId="{952B5BCB-2ECB-4332-BD80-BC7424C9E6A5}" type="presOf" srcId="{70FB4CE6-0C5C-43FA-83F1-B795D2FFDC87}" destId="{BC0CDAC1-1D04-49E4-BCC6-851DE5F11D7C}" srcOrd="1" destOrd="0" presId="urn:microsoft.com/office/officeart/2008/layout/NameandTitleOrganizationalChart"/>
    <dgm:cxn modelId="{BBB73FDC-9369-435F-BAFA-5645B234260D}" srcId="{70FB4CE6-0C5C-43FA-83F1-B795D2FFDC87}" destId="{69029048-162A-4017-A1F2-76199E3E601B}" srcOrd="1" destOrd="0" parTransId="{B484940A-D0BB-4E15-8369-4C0FA39E6D9C}" sibTransId="{A68E0467-0474-460E-A5DB-4B3BCDD797E5}"/>
    <dgm:cxn modelId="{A8B8EEF9-8891-4B06-B165-39BE91BDBAB9}" srcId="{70FB4CE6-0C5C-43FA-83F1-B795D2FFDC87}" destId="{F6844881-D188-4E40-9FDC-88A9D27DD02B}" srcOrd="0" destOrd="0" parTransId="{E9BD4E2A-E132-404E-9885-87FF267E8337}" sibTransId="{E77E5FCD-3023-4FE5-AC7E-BC8A3819E7C9}"/>
    <dgm:cxn modelId="{F7C9CC43-D75F-4792-8EB5-CCB75D58F577}" type="presParOf" srcId="{4A5B612C-19E7-4992-966A-8EC9B06B8812}" destId="{FD412C25-38C9-4414-A9C9-FECE3F0F2BE3}" srcOrd="0" destOrd="0" presId="urn:microsoft.com/office/officeart/2008/layout/NameandTitleOrganizationalChart"/>
    <dgm:cxn modelId="{04FF7ED9-175D-4055-B75A-5AC760D4CC6C}" type="presParOf" srcId="{FD412C25-38C9-4414-A9C9-FECE3F0F2BE3}" destId="{037409AF-FF31-4770-B7E4-DE1C1B3F6926}" srcOrd="0" destOrd="0" presId="urn:microsoft.com/office/officeart/2008/layout/NameandTitleOrganizationalChart"/>
    <dgm:cxn modelId="{F9E9F6CE-2B2F-41B1-9118-991BC239AD3D}" type="presParOf" srcId="{037409AF-FF31-4770-B7E4-DE1C1B3F6926}" destId="{72C1D51D-19B3-4CF9-AA07-591A3F30C104}" srcOrd="0" destOrd="0" presId="urn:microsoft.com/office/officeart/2008/layout/NameandTitleOrganizationalChart"/>
    <dgm:cxn modelId="{E81329D0-96DF-4414-AC4B-0102E7A8247C}" type="presParOf" srcId="{037409AF-FF31-4770-B7E4-DE1C1B3F6926}" destId="{7AC6F277-A8F2-41D9-AF7A-0E7645C391D8}" srcOrd="1" destOrd="0" presId="urn:microsoft.com/office/officeart/2008/layout/NameandTitleOrganizationalChart"/>
    <dgm:cxn modelId="{6DF8316C-012B-4624-B710-51811C38FB67}" type="presParOf" srcId="{037409AF-FF31-4770-B7E4-DE1C1B3F6926}" destId="{BC0CDAC1-1D04-49E4-BCC6-851DE5F11D7C}" srcOrd="2" destOrd="0" presId="urn:microsoft.com/office/officeart/2008/layout/NameandTitleOrganizationalChart"/>
    <dgm:cxn modelId="{D09A5F63-82C0-4B70-9275-99FFAB18FD74}" type="presParOf" srcId="{FD412C25-38C9-4414-A9C9-FECE3F0F2BE3}" destId="{EE68E8A8-50FE-451A-9AFF-13BA3D6294A8}" srcOrd="1" destOrd="0" presId="urn:microsoft.com/office/officeart/2008/layout/NameandTitleOrganizationalChart"/>
    <dgm:cxn modelId="{760ACB03-AE8C-4472-91A5-5D51B8CD0E91}" type="presParOf" srcId="{EE68E8A8-50FE-451A-9AFF-13BA3D6294A8}" destId="{98A4A92E-C618-4535-BB5C-E93EB12B0B35}" srcOrd="0" destOrd="0" presId="urn:microsoft.com/office/officeart/2008/layout/NameandTitleOrganizationalChart"/>
    <dgm:cxn modelId="{0012F4E4-C1EF-4449-AA2E-33539D937B8B}" type="presParOf" srcId="{EE68E8A8-50FE-451A-9AFF-13BA3D6294A8}" destId="{AF996D2C-4AE3-43E0-98DE-C583ED6D5746}" srcOrd="1" destOrd="0" presId="urn:microsoft.com/office/officeart/2008/layout/NameandTitleOrganizationalChart"/>
    <dgm:cxn modelId="{70F4211C-4598-466F-B89E-3F3AF09F0F57}" type="presParOf" srcId="{AF996D2C-4AE3-43E0-98DE-C583ED6D5746}" destId="{E43832C6-6680-4E2B-8D3C-C8E6D16A64B0}" srcOrd="0" destOrd="0" presId="urn:microsoft.com/office/officeart/2008/layout/NameandTitleOrganizationalChart"/>
    <dgm:cxn modelId="{7EF19209-60A7-4F3F-95FD-9B7323C5108E}" type="presParOf" srcId="{E43832C6-6680-4E2B-8D3C-C8E6D16A64B0}" destId="{504636F8-B2BC-4748-B54B-E382F3807AF3}" srcOrd="0" destOrd="0" presId="urn:microsoft.com/office/officeart/2008/layout/NameandTitleOrganizationalChart"/>
    <dgm:cxn modelId="{27F62EF4-9307-4E68-A2FE-AAC20402D59C}" type="presParOf" srcId="{E43832C6-6680-4E2B-8D3C-C8E6D16A64B0}" destId="{16EC37DD-EC1F-4855-A8EB-E605A49D0137}" srcOrd="1" destOrd="0" presId="urn:microsoft.com/office/officeart/2008/layout/NameandTitleOrganizationalChart"/>
    <dgm:cxn modelId="{52C6BFAF-121E-42CD-8C62-A13E94F94D85}" type="presParOf" srcId="{E43832C6-6680-4E2B-8D3C-C8E6D16A64B0}" destId="{45EC65F4-3E8D-4E15-B3BC-C53D1504ED50}" srcOrd="2" destOrd="0" presId="urn:microsoft.com/office/officeart/2008/layout/NameandTitleOrganizationalChart"/>
    <dgm:cxn modelId="{9DB1CF4E-5945-4AE9-86A8-6585013C0BE8}" type="presParOf" srcId="{AF996D2C-4AE3-43E0-98DE-C583ED6D5746}" destId="{293E9759-E12B-4495-BCFA-2A25D101768E}" srcOrd="1" destOrd="0" presId="urn:microsoft.com/office/officeart/2008/layout/NameandTitleOrganizationalChart"/>
    <dgm:cxn modelId="{9133979C-F1D5-4D8F-A39A-4B22AB415253}" type="presParOf" srcId="{AF996D2C-4AE3-43E0-98DE-C583ED6D5746}" destId="{DFD497A0-F8A0-4076-8491-03B7368ED6F3}" srcOrd="2" destOrd="0" presId="urn:microsoft.com/office/officeart/2008/layout/NameandTitleOrganizationalChart"/>
    <dgm:cxn modelId="{9ADC0F7A-F0F9-4B47-99F1-6E14B39396F0}" type="presParOf" srcId="{EE68E8A8-50FE-451A-9AFF-13BA3D6294A8}" destId="{802F6F84-57B9-41C1-A80C-31F3980BE6B6}" srcOrd="2" destOrd="0" presId="urn:microsoft.com/office/officeart/2008/layout/NameandTitleOrganizationalChart"/>
    <dgm:cxn modelId="{28437715-62FB-4183-B6E5-DC0E1A5E2A0D}" type="presParOf" srcId="{EE68E8A8-50FE-451A-9AFF-13BA3D6294A8}" destId="{96B1D0DA-AFF3-450A-87EE-58750A7FC1F2}" srcOrd="3" destOrd="0" presId="urn:microsoft.com/office/officeart/2008/layout/NameandTitleOrganizationalChart"/>
    <dgm:cxn modelId="{DEDBE7CC-1968-4E93-9BC1-6886DDCA8BE5}" type="presParOf" srcId="{96B1D0DA-AFF3-450A-87EE-58750A7FC1F2}" destId="{333640D3-EC39-4A80-9F90-FB434D6C3EFE}" srcOrd="0" destOrd="0" presId="urn:microsoft.com/office/officeart/2008/layout/NameandTitleOrganizationalChart"/>
    <dgm:cxn modelId="{76DFCF95-3242-40DA-89F5-47A34195D443}" type="presParOf" srcId="{333640D3-EC39-4A80-9F90-FB434D6C3EFE}" destId="{D4C83FDB-3C0F-4C9D-93F6-1A64C25536C9}" srcOrd="0" destOrd="0" presId="urn:microsoft.com/office/officeart/2008/layout/NameandTitleOrganizationalChart"/>
    <dgm:cxn modelId="{2D0D504F-B011-4B37-9F5C-82AB7684F066}" type="presParOf" srcId="{333640D3-EC39-4A80-9F90-FB434D6C3EFE}" destId="{0ECC9BF7-4C92-4A35-9735-863EA093912A}" srcOrd="1" destOrd="0" presId="urn:microsoft.com/office/officeart/2008/layout/NameandTitleOrganizationalChart"/>
    <dgm:cxn modelId="{860748FA-3737-4FCA-A14D-4AB1864AA516}" type="presParOf" srcId="{333640D3-EC39-4A80-9F90-FB434D6C3EFE}" destId="{FD1A5237-9F0A-41D5-9855-EBBE255441AA}" srcOrd="2" destOrd="0" presId="urn:microsoft.com/office/officeart/2008/layout/NameandTitleOrganizationalChart"/>
    <dgm:cxn modelId="{A18B94E4-4DF4-4BD7-8311-9164649B8EF0}" type="presParOf" srcId="{96B1D0DA-AFF3-450A-87EE-58750A7FC1F2}" destId="{3156A020-CC1B-45C8-AF5F-ADD7875494AC}" srcOrd="1" destOrd="0" presId="urn:microsoft.com/office/officeart/2008/layout/NameandTitleOrganizationalChart"/>
    <dgm:cxn modelId="{D824572E-52CD-461A-A948-6935DEE44C2A}" type="presParOf" srcId="{96B1D0DA-AFF3-450A-87EE-58750A7FC1F2}" destId="{874FAE3E-14CF-42D1-BE6E-884920C45D8E}" srcOrd="2" destOrd="0" presId="urn:microsoft.com/office/officeart/2008/layout/NameandTitleOrganizationalChart"/>
    <dgm:cxn modelId="{79BE2AB9-762C-4898-9A24-C5B1744DBC5E}" type="presParOf" srcId="{EE68E8A8-50FE-451A-9AFF-13BA3D6294A8}" destId="{A53A6B57-3A79-46FB-A7EF-A3128FEE4D83}" srcOrd="4" destOrd="0" presId="urn:microsoft.com/office/officeart/2008/layout/NameandTitleOrganizationalChart"/>
    <dgm:cxn modelId="{8E9B7E55-9BE3-497B-B4DB-4F9219430099}" type="presParOf" srcId="{EE68E8A8-50FE-451A-9AFF-13BA3D6294A8}" destId="{773F763D-0B1D-4090-91CF-E9AC6EE1B864}" srcOrd="5" destOrd="0" presId="urn:microsoft.com/office/officeart/2008/layout/NameandTitleOrganizationalChart"/>
    <dgm:cxn modelId="{B6079328-CA13-4BC9-A53E-FDA646DCAC3D}" type="presParOf" srcId="{773F763D-0B1D-4090-91CF-E9AC6EE1B864}" destId="{77AF3FAE-3A74-41F2-88A4-B6F53F8616B1}" srcOrd="0" destOrd="0" presId="urn:microsoft.com/office/officeart/2008/layout/NameandTitleOrganizationalChart"/>
    <dgm:cxn modelId="{CA1E9AD9-8CC2-4D1A-AD42-A91051B480A0}" type="presParOf" srcId="{77AF3FAE-3A74-41F2-88A4-B6F53F8616B1}" destId="{7BFFF56E-A02E-4773-9146-9CC7DD16933E}" srcOrd="0" destOrd="0" presId="urn:microsoft.com/office/officeart/2008/layout/NameandTitleOrganizationalChart"/>
    <dgm:cxn modelId="{1C909BCD-90B3-4942-BFA5-05A390B8BC30}" type="presParOf" srcId="{77AF3FAE-3A74-41F2-88A4-B6F53F8616B1}" destId="{F8D082EC-7B8F-48D0-9F8F-E5C71B12A5EF}" srcOrd="1" destOrd="0" presId="urn:microsoft.com/office/officeart/2008/layout/NameandTitleOrganizationalChart"/>
    <dgm:cxn modelId="{37956DA6-3E4A-4509-920D-449C0ECF1E72}" type="presParOf" srcId="{77AF3FAE-3A74-41F2-88A4-B6F53F8616B1}" destId="{F9B0A7E3-A86B-4645-8F42-7417B9641A67}" srcOrd="2" destOrd="0" presId="urn:microsoft.com/office/officeart/2008/layout/NameandTitleOrganizationalChart"/>
    <dgm:cxn modelId="{B85C4833-C5B5-4091-A566-985992641043}" type="presParOf" srcId="{773F763D-0B1D-4090-91CF-E9AC6EE1B864}" destId="{981A1328-8EAE-4F70-8E3A-3307E990567D}" srcOrd="1" destOrd="0" presId="urn:microsoft.com/office/officeart/2008/layout/NameandTitleOrganizationalChart"/>
    <dgm:cxn modelId="{1573F91D-4083-41F9-9E57-45D2007B3EFF}" type="presParOf" srcId="{773F763D-0B1D-4090-91CF-E9AC6EE1B864}" destId="{D2178F10-E556-4BAD-8F2D-BC3B02C9467F}" srcOrd="2" destOrd="0" presId="urn:microsoft.com/office/officeart/2008/layout/NameandTitleOrganizationalChart"/>
    <dgm:cxn modelId="{EE278A2A-9F9F-4B3F-A507-DBD04665E8F4}" type="presParOf" srcId="{FD412C25-38C9-4414-A9C9-FECE3F0F2BE3}" destId="{6CE3BA0D-CC89-45B3-ACD2-71F32715175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07A6B-6787-49EF-968D-77AD3C44B10A}" type="doc">
      <dgm:prSet loTypeId="urn:microsoft.com/office/officeart/2005/8/layout/arrow2" loCatId="process" qsTypeId="urn:microsoft.com/office/officeart/2005/8/quickstyle/simple1" qsCatId="simple" csTypeId="urn:microsoft.com/office/officeart/2005/8/colors/accent0_3" csCatId="mainScheme" phldr="1"/>
      <dgm:spPr/>
    </dgm:pt>
    <dgm:pt modelId="{E1F6F25E-59F3-4621-9936-9C7694B1DBC9}">
      <dgm:prSet phldrT="[Text]"/>
      <dgm:spPr/>
      <dgm:t>
        <a:bodyPr/>
        <a:lstStyle/>
        <a:p>
          <a:r>
            <a:rPr lang="en-US"/>
            <a:t>Kuruluş : 1976 (MEB) </a:t>
          </a:r>
        </a:p>
      </dgm:t>
    </dgm:pt>
    <dgm:pt modelId="{B1FE1BCE-ED89-4CF1-9C0E-4571A29FD56C}" type="parTrans" cxnId="{4FBBF7FF-DD19-49A4-BB15-08049C57263B}">
      <dgm:prSet/>
      <dgm:spPr/>
      <dgm:t>
        <a:bodyPr/>
        <a:lstStyle/>
        <a:p>
          <a:endParaRPr lang="en-US"/>
        </a:p>
      </dgm:t>
    </dgm:pt>
    <dgm:pt modelId="{E814063A-5EAE-4242-9A1B-9759A9CD7047}" type="sibTrans" cxnId="{4FBBF7FF-DD19-49A4-BB15-08049C57263B}">
      <dgm:prSet/>
      <dgm:spPr/>
      <dgm:t>
        <a:bodyPr/>
        <a:lstStyle/>
        <a:p>
          <a:endParaRPr lang="en-US"/>
        </a:p>
      </dgm:t>
    </dgm:pt>
    <dgm:pt modelId="{8E72769D-E261-4F33-AE61-43E86A1E953F}">
      <dgm:prSet/>
      <dgm:spPr/>
      <dgm:t>
        <a:bodyPr/>
        <a:lstStyle/>
        <a:p>
          <a:r>
            <a:rPr lang="en-US"/>
            <a:t>Ankara Üniversitesine Devir: 1982 </a:t>
          </a:r>
          <a:endParaRPr lang="tr-TR" dirty="0"/>
        </a:p>
      </dgm:t>
    </dgm:pt>
    <dgm:pt modelId="{CF43B8E0-692F-4F9D-BA51-616EEE975D48}" type="parTrans" cxnId="{A3E7E473-3E28-4AE1-B961-759A1618E7D8}">
      <dgm:prSet/>
      <dgm:spPr/>
      <dgm:t>
        <a:bodyPr/>
        <a:lstStyle/>
        <a:p>
          <a:endParaRPr lang="en-US"/>
        </a:p>
      </dgm:t>
    </dgm:pt>
    <dgm:pt modelId="{940F218D-9E68-477A-B033-1590C03CFC0B}" type="sibTrans" cxnId="{A3E7E473-3E28-4AE1-B961-759A1618E7D8}">
      <dgm:prSet/>
      <dgm:spPr/>
      <dgm:t>
        <a:bodyPr/>
        <a:lstStyle/>
        <a:p>
          <a:endParaRPr lang="en-US"/>
        </a:p>
      </dgm:t>
    </dgm:pt>
    <dgm:pt modelId="{B6A19EEB-1A39-48FF-8182-DA029E529A40}">
      <dgm:prSet/>
      <dgm:spPr/>
      <dgm:t>
        <a:bodyPr/>
        <a:lstStyle/>
        <a:p>
          <a:r>
            <a:rPr lang="en-US" dirty="0" err="1"/>
            <a:t>Eğitim</a:t>
          </a:r>
          <a:r>
            <a:rPr lang="en-US" dirty="0"/>
            <a:t> </a:t>
          </a:r>
          <a:r>
            <a:rPr lang="en-US" dirty="0" err="1"/>
            <a:t>Öğretim</a:t>
          </a:r>
          <a:r>
            <a:rPr lang="en-US" dirty="0"/>
            <a:t> </a:t>
          </a:r>
          <a:r>
            <a:rPr lang="en-US" dirty="0" err="1"/>
            <a:t>Tecrübesi</a:t>
          </a:r>
          <a:r>
            <a:rPr lang="en-US" dirty="0"/>
            <a:t>: 4</a:t>
          </a:r>
          <a:r>
            <a:rPr lang="tr-TR" dirty="0"/>
            <a:t>8</a:t>
          </a:r>
          <a:r>
            <a:rPr lang="en-US" dirty="0"/>
            <a:t> </a:t>
          </a:r>
          <a:r>
            <a:rPr lang="en-US" dirty="0" err="1"/>
            <a:t>Yıl</a:t>
          </a:r>
          <a:r>
            <a:rPr lang="en-US" dirty="0"/>
            <a:t> </a:t>
          </a:r>
          <a:endParaRPr lang="tr-TR" dirty="0"/>
        </a:p>
      </dgm:t>
    </dgm:pt>
    <dgm:pt modelId="{43587EAF-8F6C-48DC-AADD-ED6F9755EB2E}" type="parTrans" cxnId="{04003A5C-BCF7-4CF4-B12D-9E3093955FA0}">
      <dgm:prSet/>
      <dgm:spPr/>
      <dgm:t>
        <a:bodyPr/>
        <a:lstStyle/>
        <a:p>
          <a:endParaRPr lang="en-US"/>
        </a:p>
      </dgm:t>
    </dgm:pt>
    <dgm:pt modelId="{67BB359C-C4AB-4F75-97FA-0909B0890018}" type="sibTrans" cxnId="{04003A5C-BCF7-4CF4-B12D-9E3093955FA0}">
      <dgm:prSet/>
      <dgm:spPr/>
      <dgm:t>
        <a:bodyPr/>
        <a:lstStyle/>
        <a:p>
          <a:endParaRPr lang="en-US"/>
        </a:p>
      </dgm:t>
    </dgm:pt>
    <dgm:pt modelId="{60780FED-11DA-45CC-A1EE-0CA04D25BC88}">
      <dgm:prSet/>
      <dgm:spPr/>
      <dgm:t>
        <a:bodyPr/>
        <a:lstStyle/>
        <a:p>
          <a:pPr>
            <a:lnSpc>
              <a:spcPct val="100000"/>
            </a:lnSpc>
          </a:pPr>
          <a:r>
            <a:rPr lang="en-US" dirty="0"/>
            <a:t>YÖK-</a:t>
          </a:r>
          <a:r>
            <a:rPr lang="en-US" dirty="0" err="1"/>
            <a:t>Dünya</a:t>
          </a:r>
          <a:r>
            <a:rPr lang="en-US" dirty="0"/>
            <a:t> </a:t>
          </a:r>
          <a:r>
            <a:rPr lang="en-US" dirty="0" err="1"/>
            <a:t>Bankası</a:t>
          </a:r>
          <a:r>
            <a:rPr lang="en-US" dirty="0"/>
            <a:t> </a:t>
          </a:r>
          <a:r>
            <a:rPr lang="en-US" dirty="0" err="1"/>
            <a:t>Endüstriyel</a:t>
          </a:r>
          <a:r>
            <a:rPr lang="en-US" dirty="0"/>
            <a:t> </a:t>
          </a:r>
          <a:r>
            <a:rPr lang="en-US" dirty="0" err="1"/>
            <a:t>Eğitim</a:t>
          </a:r>
          <a:r>
            <a:rPr lang="en-US" dirty="0"/>
            <a:t> </a:t>
          </a:r>
          <a:r>
            <a:rPr lang="en-US" dirty="0" err="1"/>
            <a:t>Projeleri</a:t>
          </a:r>
          <a:r>
            <a:rPr lang="en-US" dirty="0"/>
            <a:t>: 1984-1997 </a:t>
          </a:r>
          <a:endParaRPr lang="tr-TR" dirty="0"/>
        </a:p>
        <a:p>
          <a:pPr>
            <a:lnSpc>
              <a:spcPct val="90000"/>
            </a:lnSpc>
          </a:pPr>
          <a:r>
            <a:rPr lang="en-US" dirty="0"/>
            <a:t>(5 </a:t>
          </a:r>
          <a:r>
            <a:rPr lang="en-US" dirty="0" err="1"/>
            <a:t>Milyon</a:t>
          </a:r>
          <a:r>
            <a:rPr lang="en-US" dirty="0"/>
            <a:t> USD </a:t>
          </a:r>
          <a:r>
            <a:rPr lang="en-US" dirty="0" err="1"/>
            <a:t>Katkı</a:t>
          </a:r>
          <a:r>
            <a:rPr lang="en-US" dirty="0"/>
            <a:t> </a:t>
          </a:r>
          <a:r>
            <a:rPr lang="en-US" dirty="0" err="1"/>
            <a:t>Sağlandı</a:t>
          </a:r>
          <a:r>
            <a:rPr lang="en-US" dirty="0"/>
            <a:t>) </a:t>
          </a:r>
          <a:endParaRPr lang="tr-TR" dirty="0"/>
        </a:p>
      </dgm:t>
    </dgm:pt>
    <dgm:pt modelId="{E478582D-728C-461E-A548-ECEA98778385}" type="parTrans" cxnId="{5BB9B117-6B27-4DAC-BF7D-95D0490E71F0}">
      <dgm:prSet/>
      <dgm:spPr/>
      <dgm:t>
        <a:bodyPr/>
        <a:lstStyle/>
        <a:p>
          <a:endParaRPr lang="en-US"/>
        </a:p>
      </dgm:t>
    </dgm:pt>
    <dgm:pt modelId="{F29AC2F2-2C9F-4BED-8F20-F229DFBAD952}" type="sibTrans" cxnId="{5BB9B117-6B27-4DAC-BF7D-95D0490E71F0}">
      <dgm:prSet/>
      <dgm:spPr/>
      <dgm:t>
        <a:bodyPr/>
        <a:lstStyle/>
        <a:p>
          <a:endParaRPr lang="en-US"/>
        </a:p>
      </dgm:t>
    </dgm:pt>
    <dgm:pt modelId="{FDCB20BA-2218-42E5-AC0C-91EF179AA0BE}">
      <dgm:prSet/>
      <dgm:spPr/>
      <dgm:t>
        <a:bodyPr/>
        <a:lstStyle/>
        <a:p>
          <a:r>
            <a:rPr lang="en-US"/>
            <a:t>Çankırı Karatekin Üniversitesine Devir: 29 Mayıs 2007</a:t>
          </a:r>
          <a:endParaRPr lang="en-US" dirty="0"/>
        </a:p>
      </dgm:t>
    </dgm:pt>
    <dgm:pt modelId="{A6F23B05-6309-4A40-A092-D4392F3E3DF1}" type="parTrans" cxnId="{8BD5E378-683E-4B40-B141-58DFA2A79099}">
      <dgm:prSet/>
      <dgm:spPr/>
      <dgm:t>
        <a:bodyPr/>
        <a:lstStyle/>
        <a:p>
          <a:endParaRPr lang="en-US"/>
        </a:p>
      </dgm:t>
    </dgm:pt>
    <dgm:pt modelId="{9E9EC383-C4FE-4662-A466-2D36B020ABA9}" type="sibTrans" cxnId="{8BD5E378-683E-4B40-B141-58DFA2A79099}">
      <dgm:prSet/>
      <dgm:spPr/>
      <dgm:t>
        <a:bodyPr/>
        <a:lstStyle/>
        <a:p>
          <a:endParaRPr lang="en-US"/>
        </a:p>
      </dgm:t>
    </dgm:pt>
    <dgm:pt modelId="{219B2051-6617-422D-BE8C-2C325A5ADF48}" type="pres">
      <dgm:prSet presAssocID="{22E07A6B-6787-49EF-968D-77AD3C44B10A}" presName="arrowDiagram" presStyleCnt="0">
        <dgm:presLayoutVars>
          <dgm:chMax val="5"/>
          <dgm:dir/>
          <dgm:resizeHandles val="exact"/>
        </dgm:presLayoutVars>
      </dgm:prSet>
      <dgm:spPr/>
    </dgm:pt>
    <dgm:pt modelId="{F4F94FB5-B47E-495F-822C-C85429554467}" type="pres">
      <dgm:prSet presAssocID="{22E07A6B-6787-49EF-968D-77AD3C44B10A}" presName="arrow" presStyleLbl="bgShp" presStyleIdx="0" presStyleCnt="1" custLinFactNeighborX="-1087"/>
      <dgm:spPr/>
    </dgm:pt>
    <dgm:pt modelId="{A093AD69-62D0-4C44-880D-FDC1BA3B1D33}" type="pres">
      <dgm:prSet presAssocID="{22E07A6B-6787-49EF-968D-77AD3C44B10A}" presName="arrowDiagram5" presStyleCnt="0"/>
      <dgm:spPr/>
    </dgm:pt>
    <dgm:pt modelId="{C36AFEFD-9B2B-468D-8DFE-77111246B2D7}" type="pres">
      <dgm:prSet presAssocID="{E1F6F25E-59F3-4621-9936-9C7694B1DBC9}" presName="bullet5a" presStyleLbl="node1" presStyleIdx="0" presStyleCnt="5"/>
      <dgm:spPr/>
    </dgm:pt>
    <dgm:pt modelId="{234BC14A-B2A3-447F-8CDC-B1A090088743}" type="pres">
      <dgm:prSet presAssocID="{E1F6F25E-59F3-4621-9936-9C7694B1DBC9}" presName="textBox5a" presStyleLbl="revTx" presStyleIdx="0" presStyleCnt="5">
        <dgm:presLayoutVars>
          <dgm:bulletEnabled val="1"/>
        </dgm:presLayoutVars>
      </dgm:prSet>
      <dgm:spPr/>
    </dgm:pt>
    <dgm:pt modelId="{B2511C12-DA48-41F7-898C-1519FFDC29ED}" type="pres">
      <dgm:prSet presAssocID="{8E72769D-E261-4F33-AE61-43E86A1E953F}" presName="bullet5b" presStyleLbl="node1" presStyleIdx="1" presStyleCnt="5"/>
      <dgm:spPr/>
    </dgm:pt>
    <dgm:pt modelId="{DABB7C6C-C849-4982-9463-C1D2E5266763}" type="pres">
      <dgm:prSet presAssocID="{8E72769D-E261-4F33-AE61-43E86A1E953F}" presName="textBox5b" presStyleLbl="revTx" presStyleIdx="1" presStyleCnt="5">
        <dgm:presLayoutVars>
          <dgm:bulletEnabled val="1"/>
        </dgm:presLayoutVars>
      </dgm:prSet>
      <dgm:spPr/>
    </dgm:pt>
    <dgm:pt modelId="{724E4DA2-53BC-4D9E-8109-62661C3D68B9}" type="pres">
      <dgm:prSet presAssocID="{B6A19EEB-1A39-48FF-8182-DA029E529A40}" presName="bullet5c" presStyleLbl="node1" presStyleIdx="2" presStyleCnt="5"/>
      <dgm:spPr/>
    </dgm:pt>
    <dgm:pt modelId="{A00A1773-A579-4C45-A7CA-6F572975BED0}" type="pres">
      <dgm:prSet presAssocID="{B6A19EEB-1A39-48FF-8182-DA029E529A40}" presName="textBox5c" presStyleLbl="revTx" presStyleIdx="2" presStyleCnt="5">
        <dgm:presLayoutVars>
          <dgm:bulletEnabled val="1"/>
        </dgm:presLayoutVars>
      </dgm:prSet>
      <dgm:spPr/>
    </dgm:pt>
    <dgm:pt modelId="{8C3C5E9E-9848-4063-AAF5-894675436BA3}" type="pres">
      <dgm:prSet presAssocID="{60780FED-11DA-45CC-A1EE-0CA04D25BC88}" presName="bullet5d" presStyleLbl="node1" presStyleIdx="3" presStyleCnt="5"/>
      <dgm:spPr/>
    </dgm:pt>
    <dgm:pt modelId="{88965752-FD54-40E7-A1E4-F68340FC77DD}" type="pres">
      <dgm:prSet presAssocID="{60780FED-11DA-45CC-A1EE-0CA04D25BC88}" presName="textBox5d" presStyleLbl="revTx" presStyleIdx="3" presStyleCnt="5">
        <dgm:presLayoutVars>
          <dgm:bulletEnabled val="1"/>
        </dgm:presLayoutVars>
      </dgm:prSet>
      <dgm:spPr/>
    </dgm:pt>
    <dgm:pt modelId="{B36DC589-CBD3-4BBF-8FB1-4A88CE86F69E}" type="pres">
      <dgm:prSet presAssocID="{FDCB20BA-2218-42E5-AC0C-91EF179AA0BE}" presName="bullet5e" presStyleLbl="node1" presStyleIdx="4" presStyleCnt="5"/>
      <dgm:spPr/>
    </dgm:pt>
    <dgm:pt modelId="{83AC1A6E-F41E-4237-BDCC-BB5B8AF62EA0}" type="pres">
      <dgm:prSet presAssocID="{FDCB20BA-2218-42E5-AC0C-91EF179AA0BE}" presName="textBox5e" presStyleLbl="revTx" presStyleIdx="4" presStyleCnt="5">
        <dgm:presLayoutVars>
          <dgm:bulletEnabled val="1"/>
        </dgm:presLayoutVars>
      </dgm:prSet>
      <dgm:spPr/>
    </dgm:pt>
  </dgm:ptLst>
  <dgm:cxnLst>
    <dgm:cxn modelId="{AB33970E-B992-4667-A0E5-A646239F4FFF}" type="presOf" srcId="{B6A19EEB-1A39-48FF-8182-DA029E529A40}" destId="{A00A1773-A579-4C45-A7CA-6F572975BED0}" srcOrd="0" destOrd="0" presId="urn:microsoft.com/office/officeart/2005/8/layout/arrow2"/>
    <dgm:cxn modelId="{5BB9B117-6B27-4DAC-BF7D-95D0490E71F0}" srcId="{22E07A6B-6787-49EF-968D-77AD3C44B10A}" destId="{60780FED-11DA-45CC-A1EE-0CA04D25BC88}" srcOrd="3" destOrd="0" parTransId="{E478582D-728C-461E-A548-ECEA98778385}" sibTransId="{F29AC2F2-2C9F-4BED-8F20-F229DFBAD952}"/>
    <dgm:cxn modelId="{04003A5C-BCF7-4CF4-B12D-9E3093955FA0}" srcId="{22E07A6B-6787-49EF-968D-77AD3C44B10A}" destId="{B6A19EEB-1A39-48FF-8182-DA029E529A40}" srcOrd="2" destOrd="0" parTransId="{43587EAF-8F6C-48DC-AADD-ED6F9755EB2E}" sibTransId="{67BB359C-C4AB-4F75-97FA-0909B0890018}"/>
    <dgm:cxn modelId="{468CAF61-F347-4DB0-84A0-AA8ECA04999F}" type="presOf" srcId="{8E72769D-E261-4F33-AE61-43E86A1E953F}" destId="{DABB7C6C-C849-4982-9463-C1D2E5266763}" srcOrd="0" destOrd="0" presId="urn:microsoft.com/office/officeart/2005/8/layout/arrow2"/>
    <dgm:cxn modelId="{A3E7E473-3E28-4AE1-B961-759A1618E7D8}" srcId="{22E07A6B-6787-49EF-968D-77AD3C44B10A}" destId="{8E72769D-E261-4F33-AE61-43E86A1E953F}" srcOrd="1" destOrd="0" parTransId="{CF43B8E0-692F-4F9D-BA51-616EEE975D48}" sibTransId="{940F218D-9E68-477A-B033-1590C03CFC0B}"/>
    <dgm:cxn modelId="{8BD5E378-683E-4B40-B141-58DFA2A79099}" srcId="{22E07A6B-6787-49EF-968D-77AD3C44B10A}" destId="{FDCB20BA-2218-42E5-AC0C-91EF179AA0BE}" srcOrd="4" destOrd="0" parTransId="{A6F23B05-6309-4A40-A092-D4392F3E3DF1}" sibTransId="{9E9EC383-C4FE-4662-A466-2D36B020ABA9}"/>
    <dgm:cxn modelId="{D395437D-8180-4E4C-8704-1F78FE1BB7E0}" type="presOf" srcId="{22E07A6B-6787-49EF-968D-77AD3C44B10A}" destId="{219B2051-6617-422D-BE8C-2C325A5ADF48}" srcOrd="0" destOrd="0" presId="urn:microsoft.com/office/officeart/2005/8/layout/arrow2"/>
    <dgm:cxn modelId="{7DFA1BAA-8EA7-48D7-B597-2AEC0CEB6D79}" type="presOf" srcId="{60780FED-11DA-45CC-A1EE-0CA04D25BC88}" destId="{88965752-FD54-40E7-A1E4-F68340FC77DD}" srcOrd="0" destOrd="0" presId="urn:microsoft.com/office/officeart/2005/8/layout/arrow2"/>
    <dgm:cxn modelId="{3846F9B1-E114-4D19-906E-F3665757530A}" type="presOf" srcId="{FDCB20BA-2218-42E5-AC0C-91EF179AA0BE}" destId="{83AC1A6E-F41E-4237-BDCC-BB5B8AF62EA0}" srcOrd="0" destOrd="0" presId="urn:microsoft.com/office/officeart/2005/8/layout/arrow2"/>
    <dgm:cxn modelId="{7D2504B3-E598-4169-904F-D696951EB44B}" type="presOf" srcId="{E1F6F25E-59F3-4621-9936-9C7694B1DBC9}" destId="{234BC14A-B2A3-447F-8CDC-B1A090088743}" srcOrd="0" destOrd="0" presId="urn:microsoft.com/office/officeart/2005/8/layout/arrow2"/>
    <dgm:cxn modelId="{4FBBF7FF-DD19-49A4-BB15-08049C57263B}" srcId="{22E07A6B-6787-49EF-968D-77AD3C44B10A}" destId="{E1F6F25E-59F3-4621-9936-9C7694B1DBC9}" srcOrd="0" destOrd="0" parTransId="{B1FE1BCE-ED89-4CF1-9C0E-4571A29FD56C}" sibTransId="{E814063A-5EAE-4242-9A1B-9759A9CD7047}"/>
    <dgm:cxn modelId="{B2A4CA73-9060-4E17-9FC4-2EC827D2A751}" type="presParOf" srcId="{219B2051-6617-422D-BE8C-2C325A5ADF48}" destId="{F4F94FB5-B47E-495F-822C-C85429554467}" srcOrd="0" destOrd="0" presId="urn:microsoft.com/office/officeart/2005/8/layout/arrow2"/>
    <dgm:cxn modelId="{4879A581-B27B-43E8-A030-CDBDDA3B52EA}" type="presParOf" srcId="{219B2051-6617-422D-BE8C-2C325A5ADF48}" destId="{A093AD69-62D0-4C44-880D-FDC1BA3B1D33}" srcOrd="1" destOrd="0" presId="urn:microsoft.com/office/officeart/2005/8/layout/arrow2"/>
    <dgm:cxn modelId="{7E237212-2243-41CA-B9A6-7DB7D638D330}" type="presParOf" srcId="{A093AD69-62D0-4C44-880D-FDC1BA3B1D33}" destId="{C36AFEFD-9B2B-468D-8DFE-77111246B2D7}" srcOrd="0" destOrd="0" presId="urn:microsoft.com/office/officeart/2005/8/layout/arrow2"/>
    <dgm:cxn modelId="{9B50D351-C4CE-433D-BB50-EB9FDD6C529A}" type="presParOf" srcId="{A093AD69-62D0-4C44-880D-FDC1BA3B1D33}" destId="{234BC14A-B2A3-447F-8CDC-B1A090088743}" srcOrd="1" destOrd="0" presId="urn:microsoft.com/office/officeart/2005/8/layout/arrow2"/>
    <dgm:cxn modelId="{773E94B6-5A78-4027-817A-21C90F261765}" type="presParOf" srcId="{A093AD69-62D0-4C44-880D-FDC1BA3B1D33}" destId="{B2511C12-DA48-41F7-898C-1519FFDC29ED}" srcOrd="2" destOrd="0" presId="urn:microsoft.com/office/officeart/2005/8/layout/arrow2"/>
    <dgm:cxn modelId="{9D623661-85BB-49AF-A791-02821FE33FAC}" type="presParOf" srcId="{A093AD69-62D0-4C44-880D-FDC1BA3B1D33}" destId="{DABB7C6C-C849-4982-9463-C1D2E5266763}" srcOrd="3" destOrd="0" presId="urn:microsoft.com/office/officeart/2005/8/layout/arrow2"/>
    <dgm:cxn modelId="{F8D7813D-BECD-4FE6-B1FC-14EA32CE9E92}" type="presParOf" srcId="{A093AD69-62D0-4C44-880D-FDC1BA3B1D33}" destId="{724E4DA2-53BC-4D9E-8109-62661C3D68B9}" srcOrd="4" destOrd="0" presId="urn:microsoft.com/office/officeart/2005/8/layout/arrow2"/>
    <dgm:cxn modelId="{E66FD161-5E18-403F-9F66-0C0A0A23EFDD}" type="presParOf" srcId="{A093AD69-62D0-4C44-880D-FDC1BA3B1D33}" destId="{A00A1773-A579-4C45-A7CA-6F572975BED0}" srcOrd="5" destOrd="0" presId="urn:microsoft.com/office/officeart/2005/8/layout/arrow2"/>
    <dgm:cxn modelId="{1C083BD7-6852-4188-9738-87D3FE964253}" type="presParOf" srcId="{A093AD69-62D0-4C44-880D-FDC1BA3B1D33}" destId="{8C3C5E9E-9848-4063-AAF5-894675436BA3}" srcOrd="6" destOrd="0" presId="urn:microsoft.com/office/officeart/2005/8/layout/arrow2"/>
    <dgm:cxn modelId="{58AFEB81-7000-409F-AD83-3E164CC3A613}" type="presParOf" srcId="{A093AD69-62D0-4C44-880D-FDC1BA3B1D33}" destId="{88965752-FD54-40E7-A1E4-F68340FC77DD}" srcOrd="7" destOrd="0" presId="urn:microsoft.com/office/officeart/2005/8/layout/arrow2"/>
    <dgm:cxn modelId="{5A73085D-9A2A-4F7F-BA32-A2FECA0DE921}" type="presParOf" srcId="{A093AD69-62D0-4C44-880D-FDC1BA3B1D33}" destId="{B36DC589-CBD3-4BBF-8FB1-4A88CE86F69E}" srcOrd="8" destOrd="0" presId="urn:microsoft.com/office/officeart/2005/8/layout/arrow2"/>
    <dgm:cxn modelId="{E6114BFF-0880-4175-BDD2-7172B1181111}" type="presParOf" srcId="{A093AD69-62D0-4C44-880D-FDC1BA3B1D33}" destId="{83AC1A6E-F41E-4237-BDCC-BB5B8AF62EA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DD0D7-F4C1-4DBA-B4FA-CC1C12F520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83F99C9-BDC9-4E6E-9550-D282FC53B57A}">
      <dgm:prSet phldrT="[Text]" custT="1"/>
      <dgm:spPr/>
      <dgm:t>
        <a:bodyPr/>
        <a:lstStyle/>
        <a:p>
          <a:r>
            <a:rPr lang="tr-TR" sz="2800" dirty="0"/>
            <a:t>Misyonumuz</a:t>
          </a:r>
          <a:endParaRPr lang="en-US" sz="2000" dirty="0"/>
        </a:p>
      </dgm:t>
    </dgm:pt>
    <dgm:pt modelId="{9A331CCA-F352-4BC6-A562-441E2B066D9F}" type="parTrans" cxnId="{D66FFC07-7863-497D-BCE6-19CE55252EE6}">
      <dgm:prSet/>
      <dgm:spPr/>
      <dgm:t>
        <a:bodyPr/>
        <a:lstStyle/>
        <a:p>
          <a:endParaRPr lang="en-US" sz="1600"/>
        </a:p>
      </dgm:t>
    </dgm:pt>
    <dgm:pt modelId="{94C5B591-3336-41EF-9BF0-66EE70A2DAC3}" type="sibTrans" cxnId="{D66FFC07-7863-497D-BCE6-19CE55252EE6}">
      <dgm:prSet/>
      <dgm:spPr/>
      <dgm:t>
        <a:bodyPr/>
        <a:lstStyle/>
        <a:p>
          <a:endParaRPr lang="en-US" sz="1600"/>
        </a:p>
      </dgm:t>
    </dgm:pt>
    <dgm:pt modelId="{9018F752-2F1F-4A3F-8F9A-EE4EF4E68639}">
      <dgm:prSet custT="1"/>
      <dgm:spPr/>
      <dgm:t>
        <a:bodyPr/>
        <a:lstStyle/>
        <a:p>
          <a:pPr algn="just">
            <a:lnSpc>
              <a:spcPct val="100000"/>
            </a:lnSpc>
          </a:pPr>
          <a:r>
            <a:rPr lang="en-US" sz="1600" dirty="0" err="1"/>
            <a:t>Mesleki</a:t>
          </a:r>
          <a:r>
            <a:rPr lang="en-US" sz="1600" dirty="0"/>
            <a:t> </a:t>
          </a:r>
          <a:r>
            <a:rPr lang="en-US" sz="1600" dirty="0" err="1"/>
            <a:t>ve</a:t>
          </a:r>
          <a:r>
            <a:rPr lang="en-US" sz="1600" dirty="0"/>
            <a:t> </a:t>
          </a:r>
          <a:r>
            <a:rPr lang="en-US" sz="1600" dirty="0" err="1"/>
            <a:t>Teknik</a:t>
          </a:r>
          <a:r>
            <a:rPr lang="en-US" sz="1600" dirty="0"/>
            <a:t> </a:t>
          </a:r>
          <a:r>
            <a:rPr lang="en-US" sz="1600" dirty="0" err="1"/>
            <a:t>eğitim</a:t>
          </a:r>
          <a:r>
            <a:rPr lang="en-US" sz="1600" dirty="0"/>
            <a:t> </a:t>
          </a:r>
          <a:r>
            <a:rPr lang="en-US" sz="1600" dirty="0" err="1"/>
            <a:t>alanındaki</a:t>
          </a:r>
          <a:r>
            <a:rPr lang="en-US" sz="1600" dirty="0"/>
            <a:t> </a:t>
          </a:r>
          <a:r>
            <a:rPr lang="en-US" sz="1600" dirty="0" err="1"/>
            <a:t>küresel</a:t>
          </a:r>
          <a:r>
            <a:rPr lang="en-US" sz="1600" dirty="0"/>
            <a:t> </a:t>
          </a:r>
          <a:r>
            <a:rPr lang="en-US" sz="1600" dirty="0" err="1"/>
            <a:t>iş</a:t>
          </a:r>
          <a:r>
            <a:rPr lang="en-US" sz="1600" dirty="0"/>
            <a:t> </a:t>
          </a:r>
          <a:r>
            <a:rPr lang="en-US" sz="1600" dirty="0" err="1"/>
            <a:t>dünyasındaki</a:t>
          </a:r>
          <a:r>
            <a:rPr lang="en-US" sz="1600" dirty="0"/>
            <a:t> </a:t>
          </a:r>
          <a:r>
            <a:rPr lang="en-US" sz="1600" dirty="0" err="1"/>
            <a:t>küresel</a:t>
          </a:r>
          <a:r>
            <a:rPr lang="en-US" sz="1600" dirty="0"/>
            <a:t> </a:t>
          </a:r>
          <a:r>
            <a:rPr lang="en-US" sz="1600" dirty="0" err="1"/>
            <a:t>eğilimleri</a:t>
          </a:r>
          <a:r>
            <a:rPr lang="en-US" sz="1600" dirty="0"/>
            <a:t> de </a:t>
          </a:r>
          <a:r>
            <a:rPr lang="en-US" sz="1600" dirty="0" err="1"/>
            <a:t>dikkate</a:t>
          </a:r>
          <a:r>
            <a:rPr lang="en-US" sz="1600" dirty="0"/>
            <a:t> </a:t>
          </a:r>
          <a:r>
            <a:rPr lang="en-US" sz="1600" dirty="0" err="1"/>
            <a:t>alarak</a:t>
          </a:r>
          <a:r>
            <a:rPr lang="en-US" sz="1600" dirty="0"/>
            <a:t>, </a:t>
          </a:r>
          <a:r>
            <a:rPr lang="en-US" sz="1600" dirty="0" err="1"/>
            <a:t>sınaî</a:t>
          </a:r>
          <a:r>
            <a:rPr lang="en-US" sz="1600" dirty="0"/>
            <a:t>, </a:t>
          </a:r>
          <a:r>
            <a:rPr lang="en-US" sz="1600" dirty="0" err="1"/>
            <a:t>ticari</a:t>
          </a:r>
          <a:r>
            <a:rPr lang="en-US" sz="1600" dirty="0"/>
            <a:t> </a:t>
          </a:r>
          <a:r>
            <a:rPr lang="en-US" sz="1600" dirty="0" err="1"/>
            <a:t>ve</a:t>
          </a:r>
          <a:r>
            <a:rPr lang="en-US" sz="1600" dirty="0"/>
            <a:t> </a:t>
          </a:r>
          <a:r>
            <a:rPr lang="en-US" sz="1600" dirty="0" err="1"/>
            <a:t>hizmet</a:t>
          </a:r>
          <a:r>
            <a:rPr lang="en-US" sz="1600" dirty="0"/>
            <a:t> </a:t>
          </a:r>
          <a:r>
            <a:rPr lang="en-US" sz="1600" dirty="0" err="1"/>
            <a:t>sektörlerinin</a:t>
          </a:r>
          <a:r>
            <a:rPr lang="en-US" sz="1600" dirty="0"/>
            <a:t> </a:t>
          </a:r>
          <a:r>
            <a:rPr lang="en-US" sz="1600" dirty="0" err="1"/>
            <a:t>rekabet</a:t>
          </a:r>
          <a:r>
            <a:rPr lang="en-US" sz="1600" dirty="0"/>
            <a:t> </a:t>
          </a:r>
          <a:r>
            <a:rPr lang="en-US" sz="1600" dirty="0" err="1"/>
            <a:t>güçlerini</a:t>
          </a:r>
          <a:r>
            <a:rPr lang="en-US" sz="1600" dirty="0"/>
            <a:t> </a:t>
          </a:r>
          <a:r>
            <a:rPr lang="en-US" sz="1600" dirty="0" err="1"/>
            <a:t>artıracak</a:t>
          </a:r>
          <a:r>
            <a:rPr lang="en-US" sz="1600" dirty="0"/>
            <a:t> </a:t>
          </a:r>
          <a:r>
            <a:rPr lang="en-US" sz="1600" dirty="0" err="1"/>
            <a:t>bilgi</a:t>
          </a:r>
          <a:r>
            <a:rPr lang="en-US" sz="1600" dirty="0"/>
            <a:t> </a:t>
          </a:r>
          <a:r>
            <a:rPr lang="en-US" sz="1600" dirty="0" err="1"/>
            <a:t>ve</a:t>
          </a:r>
          <a:r>
            <a:rPr lang="en-US" sz="1600" dirty="0"/>
            <a:t> </a:t>
          </a:r>
          <a:r>
            <a:rPr lang="en-US" sz="1600" dirty="0" err="1"/>
            <a:t>becerilerle</a:t>
          </a:r>
          <a:r>
            <a:rPr lang="en-US" sz="1600" dirty="0"/>
            <a:t> </a:t>
          </a:r>
          <a:r>
            <a:rPr lang="en-US" sz="1600" dirty="0" err="1"/>
            <a:t>donatılmış</a:t>
          </a:r>
          <a:r>
            <a:rPr lang="en-US" sz="1600" dirty="0"/>
            <a:t>, </a:t>
          </a:r>
          <a:r>
            <a:rPr lang="en-US" sz="1600" dirty="0" err="1"/>
            <a:t>yenilikçi</a:t>
          </a:r>
          <a:r>
            <a:rPr lang="en-US" sz="1600" dirty="0"/>
            <a:t>, </a:t>
          </a:r>
          <a:r>
            <a:rPr lang="en-US" sz="1600" dirty="0" err="1"/>
            <a:t>girişimcilik</a:t>
          </a:r>
          <a:r>
            <a:rPr lang="en-US" sz="1600" dirty="0"/>
            <a:t> </a:t>
          </a:r>
          <a:r>
            <a:rPr lang="en-US" sz="1600" dirty="0" err="1"/>
            <a:t>ve</a:t>
          </a:r>
          <a:r>
            <a:rPr lang="en-US" sz="1600" dirty="0"/>
            <a:t> </a:t>
          </a:r>
          <a:r>
            <a:rPr lang="en-US" sz="1600" dirty="0" err="1"/>
            <a:t>mesleki</a:t>
          </a:r>
          <a:r>
            <a:rPr lang="en-US" sz="1600" dirty="0"/>
            <a:t> </a:t>
          </a:r>
          <a:r>
            <a:rPr lang="en-US" sz="1600" dirty="0" err="1"/>
            <a:t>etik</a:t>
          </a:r>
          <a:r>
            <a:rPr lang="en-US" sz="1600" dirty="0"/>
            <a:t> </a:t>
          </a:r>
          <a:r>
            <a:rPr lang="en-US" sz="1600" dirty="0" err="1"/>
            <a:t>anlayışına</a:t>
          </a:r>
          <a:r>
            <a:rPr lang="en-US" sz="1600" dirty="0"/>
            <a:t> </a:t>
          </a:r>
          <a:r>
            <a:rPr lang="en-US" sz="1600" dirty="0" err="1"/>
            <a:t>sahip</a:t>
          </a:r>
          <a:r>
            <a:rPr lang="en-US" sz="1600" dirty="0"/>
            <a:t> </a:t>
          </a:r>
          <a:r>
            <a:rPr lang="en-US" sz="1600" dirty="0" err="1"/>
            <a:t>tekniker</a:t>
          </a:r>
          <a:r>
            <a:rPr lang="en-US" sz="1600" dirty="0"/>
            <a:t> </a:t>
          </a:r>
          <a:r>
            <a:rPr lang="en-US" sz="1600" dirty="0" err="1"/>
            <a:t>ve</a:t>
          </a:r>
          <a:r>
            <a:rPr lang="en-US" sz="1600" dirty="0"/>
            <a:t> </a:t>
          </a:r>
          <a:r>
            <a:rPr lang="en-US" sz="1600" dirty="0" err="1"/>
            <a:t>meslek</a:t>
          </a:r>
          <a:r>
            <a:rPr lang="en-US" sz="1600" dirty="0"/>
            <a:t> </a:t>
          </a:r>
          <a:r>
            <a:rPr lang="en-US" sz="1600" dirty="0" err="1"/>
            <a:t>ara</a:t>
          </a:r>
          <a:r>
            <a:rPr lang="en-US" sz="1600" dirty="0"/>
            <a:t> </a:t>
          </a:r>
          <a:r>
            <a:rPr lang="en-US" sz="1600" dirty="0" err="1"/>
            <a:t>elemanlarını</a:t>
          </a:r>
          <a:r>
            <a:rPr lang="en-US" sz="1600" dirty="0"/>
            <a:t> </a:t>
          </a:r>
          <a:r>
            <a:rPr lang="en-US" sz="1600" dirty="0" err="1"/>
            <a:t>uluslararası</a:t>
          </a:r>
          <a:r>
            <a:rPr lang="en-US" sz="1600" dirty="0"/>
            <a:t> </a:t>
          </a:r>
          <a:r>
            <a:rPr lang="en-US" sz="1600" dirty="0" err="1"/>
            <a:t>kalite</a:t>
          </a:r>
          <a:r>
            <a:rPr lang="en-US" sz="1600" dirty="0"/>
            <a:t> </a:t>
          </a:r>
          <a:r>
            <a:rPr lang="en-US" sz="1600" dirty="0" err="1"/>
            <a:t>ve</a:t>
          </a:r>
          <a:r>
            <a:rPr lang="en-US" sz="1600" dirty="0"/>
            <a:t> </a:t>
          </a:r>
          <a:r>
            <a:rPr lang="en-US" sz="1600" dirty="0" err="1"/>
            <a:t>standartlarda</a:t>
          </a:r>
          <a:r>
            <a:rPr lang="en-US" sz="1600" dirty="0"/>
            <a:t> </a:t>
          </a:r>
          <a:r>
            <a:rPr lang="en-US" sz="1600" dirty="0" err="1"/>
            <a:t>eğiterek</a:t>
          </a:r>
          <a:r>
            <a:rPr lang="en-US" sz="1600" dirty="0"/>
            <a:t>, </a:t>
          </a:r>
          <a:r>
            <a:rPr lang="en-US" sz="1600" dirty="0" err="1"/>
            <a:t>iş</a:t>
          </a:r>
          <a:r>
            <a:rPr lang="en-US" sz="1600" dirty="0"/>
            <a:t> </a:t>
          </a:r>
          <a:r>
            <a:rPr lang="en-US" sz="1600" dirty="0" err="1"/>
            <a:t>dünyamıza</a:t>
          </a:r>
          <a:r>
            <a:rPr lang="en-US" sz="1600" dirty="0"/>
            <a:t> </a:t>
          </a:r>
          <a:r>
            <a:rPr lang="en-US" sz="1600" dirty="0" err="1"/>
            <a:t>kazandırmaktır</a:t>
          </a:r>
          <a:r>
            <a:rPr lang="en-US" sz="1600" dirty="0"/>
            <a:t>.</a:t>
          </a:r>
          <a:endParaRPr lang="tr-TR" sz="1600" dirty="0"/>
        </a:p>
      </dgm:t>
    </dgm:pt>
    <dgm:pt modelId="{F096BB3B-097A-4A96-83AE-7EC9A0C3E397}" type="parTrans" cxnId="{E99921B3-9B0D-40AD-B4BD-CD71AA1EDBF5}">
      <dgm:prSet/>
      <dgm:spPr/>
      <dgm:t>
        <a:bodyPr/>
        <a:lstStyle/>
        <a:p>
          <a:endParaRPr lang="en-US" sz="1600"/>
        </a:p>
      </dgm:t>
    </dgm:pt>
    <dgm:pt modelId="{43FE20AB-DE87-4F5B-8528-BCFFF8EE15D4}" type="sibTrans" cxnId="{E99921B3-9B0D-40AD-B4BD-CD71AA1EDBF5}">
      <dgm:prSet/>
      <dgm:spPr/>
      <dgm:t>
        <a:bodyPr/>
        <a:lstStyle/>
        <a:p>
          <a:endParaRPr lang="en-US" sz="1600"/>
        </a:p>
      </dgm:t>
    </dgm:pt>
    <dgm:pt modelId="{D1474FF8-23EA-4E1B-95A0-22FAE904FA4E}">
      <dgm:prSet custT="1"/>
      <dgm:spPr/>
      <dgm:t>
        <a:bodyPr/>
        <a:lstStyle/>
        <a:p>
          <a:r>
            <a:rPr lang="tr-TR" sz="2800" dirty="0"/>
            <a:t>Vizyonumuz</a:t>
          </a:r>
          <a:endParaRPr lang="tr-TR" sz="2000" dirty="0"/>
        </a:p>
      </dgm:t>
    </dgm:pt>
    <dgm:pt modelId="{8FCD53C1-3796-435E-B0FF-22F15580CEEA}" type="parTrans" cxnId="{E8071E7D-DC85-44F9-A713-7A5A1D2EC22F}">
      <dgm:prSet/>
      <dgm:spPr/>
      <dgm:t>
        <a:bodyPr/>
        <a:lstStyle/>
        <a:p>
          <a:endParaRPr lang="en-US" sz="1600"/>
        </a:p>
      </dgm:t>
    </dgm:pt>
    <dgm:pt modelId="{BDD224EF-EAAB-4549-99E0-3CB87A4D6153}" type="sibTrans" cxnId="{E8071E7D-DC85-44F9-A713-7A5A1D2EC22F}">
      <dgm:prSet/>
      <dgm:spPr/>
      <dgm:t>
        <a:bodyPr/>
        <a:lstStyle/>
        <a:p>
          <a:endParaRPr lang="en-US" sz="1600"/>
        </a:p>
      </dgm:t>
    </dgm:pt>
    <dgm:pt modelId="{FB121E9F-65F9-49B8-9F75-AA7038A44E50}">
      <dgm:prSet custT="1"/>
      <dgm:spPr/>
      <dgm:t>
        <a:bodyPr/>
        <a:lstStyle/>
        <a:p>
          <a:pPr algn="just">
            <a:lnSpc>
              <a:spcPct val="100000"/>
            </a:lnSpc>
          </a:pPr>
          <a:r>
            <a:rPr lang="en-US" sz="1600" dirty="0" err="1"/>
            <a:t>Ulusal</a:t>
          </a:r>
          <a:r>
            <a:rPr lang="en-US" sz="1600" dirty="0"/>
            <a:t> </a:t>
          </a:r>
          <a:r>
            <a:rPr lang="en-US" sz="1600" dirty="0" err="1"/>
            <a:t>ve</a:t>
          </a:r>
          <a:r>
            <a:rPr lang="en-US" sz="1600" dirty="0"/>
            <a:t> </a:t>
          </a:r>
          <a:r>
            <a:rPr lang="en-US" sz="1600" dirty="0" err="1"/>
            <a:t>uluslar</a:t>
          </a:r>
          <a:r>
            <a:rPr lang="en-US" sz="1600" dirty="0"/>
            <a:t> </a:t>
          </a:r>
          <a:r>
            <a:rPr lang="en-US" sz="1600" dirty="0" err="1"/>
            <a:t>arası</a:t>
          </a:r>
          <a:r>
            <a:rPr lang="en-US" sz="1600" dirty="0"/>
            <a:t> </a:t>
          </a:r>
          <a:r>
            <a:rPr lang="en-US" sz="1600" dirty="0" err="1"/>
            <a:t>düzeyde</a:t>
          </a:r>
          <a:r>
            <a:rPr lang="en-US" sz="1600" dirty="0"/>
            <a:t> </a:t>
          </a:r>
          <a:r>
            <a:rPr lang="en-US" sz="1600" dirty="0" err="1"/>
            <a:t>Mesleki</a:t>
          </a:r>
          <a:r>
            <a:rPr lang="en-US" sz="1600" dirty="0"/>
            <a:t> </a:t>
          </a:r>
          <a:r>
            <a:rPr lang="en-US" sz="1600" dirty="0" err="1"/>
            <a:t>Teknik</a:t>
          </a:r>
          <a:r>
            <a:rPr lang="en-US" sz="1600" dirty="0"/>
            <a:t> </a:t>
          </a:r>
          <a:r>
            <a:rPr lang="en-US" sz="1600" dirty="0" err="1"/>
            <a:t>Eğitim</a:t>
          </a:r>
          <a:r>
            <a:rPr lang="en-US" sz="1600" dirty="0"/>
            <a:t> </a:t>
          </a:r>
          <a:r>
            <a:rPr lang="en-US" sz="1600" dirty="0" err="1"/>
            <a:t>politikaları</a:t>
          </a:r>
          <a:r>
            <a:rPr lang="en-US" sz="1600" dirty="0"/>
            <a:t> </a:t>
          </a:r>
          <a:r>
            <a:rPr lang="en-US" sz="1600" dirty="0" err="1"/>
            <a:t>ve</a:t>
          </a:r>
          <a:r>
            <a:rPr lang="en-US" sz="1600" dirty="0"/>
            <a:t> </a:t>
          </a:r>
          <a:r>
            <a:rPr lang="en-US" sz="1600" dirty="0" err="1"/>
            <a:t>stratejilerinin</a:t>
          </a:r>
          <a:r>
            <a:rPr lang="en-US" sz="1600" dirty="0"/>
            <a:t> </a:t>
          </a:r>
          <a:r>
            <a:rPr lang="en-US" sz="1600" dirty="0" err="1"/>
            <a:t>oluşturulmasında</a:t>
          </a:r>
          <a:r>
            <a:rPr lang="en-US" sz="1600" dirty="0"/>
            <a:t> </a:t>
          </a:r>
          <a:r>
            <a:rPr lang="en-US" sz="1600" dirty="0" err="1"/>
            <a:t>etkin</a:t>
          </a:r>
          <a:r>
            <a:rPr lang="en-US" sz="1600" dirty="0"/>
            <a:t> </a:t>
          </a:r>
          <a:r>
            <a:rPr lang="en-US" sz="1600" dirty="0" err="1"/>
            <a:t>rol</a:t>
          </a:r>
          <a:r>
            <a:rPr lang="en-US" sz="1600" dirty="0"/>
            <a:t> </a:t>
          </a:r>
          <a:r>
            <a:rPr lang="en-US" sz="1600" dirty="0" err="1"/>
            <a:t>alan</a:t>
          </a:r>
          <a:r>
            <a:rPr lang="en-US" sz="1600" dirty="0"/>
            <a:t>, </a:t>
          </a:r>
          <a:r>
            <a:rPr lang="en-US" sz="1600" dirty="0" err="1"/>
            <a:t>İş</a:t>
          </a:r>
          <a:r>
            <a:rPr lang="en-US" sz="1600" dirty="0"/>
            <a:t> </a:t>
          </a:r>
          <a:r>
            <a:rPr lang="en-US" sz="1600" dirty="0" err="1"/>
            <a:t>dünyasının</a:t>
          </a:r>
          <a:r>
            <a:rPr lang="en-US" sz="1600" dirty="0"/>
            <a:t> </a:t>
          </a:r>
          <a:r>
            <a:rPr lang="en-US" sz="1600" dirty="0" err="1"/>
            <a:t>beklentilerine</a:t>
          </a:r>
          <a:r>
            <a:rPr lang="en-US" sz="1600" dirty="0"/>
            <a:t> </a:t>
          </a:r>
          <a:r>
            <a:rPr lang="en-US" sz="1600" dirty="0" err="1"/>
            <a:t>uygun</a:t>
          </a:r>
          <a:r>
            <a:rPr lang="en-US" sz="1600" dirty="0"/>
            <a:t> </a:t>
          </a:r>
          <a:r>
            <a:rPr lang="en-US" sz="1600" dirty="0" err="1"/>
            <a:t>kalite</a:t>
          </a:r>
          <a:r>
            <a:rPr lang="en-US" sz="1600" dirty="0"/>
            <a:t> </a:t>
          </a:r>
          <a:r>
            <a:rPr lang="en-US" sz="1600" dirty="0" err="1"/>
            <a:t>ve</a:t>
          </a:r>
          <a:r>
            <a:rPr lang="en-US" sz="1600" dirty="0"/>
            <a:t> </a:t>
          </a:r>
          <a:r>
            <a:rPr lang="en-US" sz="1600" dirty="0" err="1"/>
            <a:t>yeterlikte</a:t>
          </a:r>
          <a:r>
            <a:rPr lang="en-US" sz="1600" dirty="0"/>
            <a:t> </a:t>
          </a:r>
          <a:r>
            <a:rPr lang="en-US" sz="1600" dirty="0" err="1"/>
            <a:t>elemanlar</a:t>
          </a:r>
          <a:r>
            <a:rPr lang="en-US" sz="1600" dirty="0"/>
            <a:t> </a:t>
          </a:r>
          <a:r>
            <a:rPr lang="en-US" sz="1600" dirty="0" err="1"/>
            <a:t>yetiştiren</a:t>
          </a:r>
          <a:r>
            <a:rPr lang="en-US" sz="1600" dirty="0"/>
            <a:t>, </a:t>
          </a:r>
          <a:r>
            <a:rPr lang="en-US" sz="1600" dirty="0" err="1"/>
            <a:t>yerel</a:t>
          </a:r>
          <a:r>
            <a:rPr lang="en-US" sz="1600" dirty="0"/>
            <a:t>, </a:t>
          </a:r>
          <a:r>
            <a:rPr lang="en-US" sz="1600" dirty="0" err="1"/>
            <a:t>bölgesel</a:t>
          </a:r>
          <a:r>
            <a:rPr lang="en-US" sz="1600" dirty="0"/>
            <a:t>, </a:t>
          </a:r>
          <a:r>
            <a:rPr lang="en-US" sz="1600" dirty="0" err="1"/>
            <a:t>ulusal</a:t>
          </a:r>
          <a:r>
            <a:rPr lang="en-US" sz="1600" dirty="0"/>
            <a:t> </a:t>
          </a:r>
          <a:r>
            <a:rPr lang="en-US" sz="1600" dirty="0" err="1"/>
            <a:t>ve</a:t>
          </a:r>
          <a:r>
            <a:rPr lang="en-US" sz="1600" dirty="0"/>
            <a:t> </a:t>
          </a:r>
          <a:r>
            <a:rPr lang="en-US" sz="1600" dirty="0" err="1"/>
            <a:t>uluslar</a:t>
          </a:r>
          <a:r>
            <a:rPr lang="en-US" sz="1600" dirty="0"/>
            <a:t> </a:t>
          </a:r>
          <a:r>
            <a:rPr lang="en-US" sz="1600" dirty="0" err="1"/>
            <a:t>arası</a:t>
          </a:r>
          <a:r>
            <a:rPr lang="en-US" sz="1600" dirty="0"/>
            <a:t> </a:t>
          </a:r>
          <a:r>
            <a:rPr lang="en-US" sz="1600" dirty="0" err="1"/>
            <a:t>düzeydeki</a:t>
          </a:r>
          <a:r>
            <a:rPr lang="en-US" sz="1600" dirty="0"/>
            <a:t> </a:t>
          </a:r>
          <a:r>
            <a:rPr lang="en-US" sz="1600" dirty="0" err="1"/>
            <a:t>mesleki</a:t>
          </a:r>
          <a:r>
            <a:rPr lang="en-US" sz="1600" dirty="0"/>
            <a:t> </a:t>
          </a:r>
          <a:r>
            <a:rPr lang="en-US" sz="1600" dirty="0" err="1"/>
            <a:t>ve</a:t>
          </a:r>
          <a:r>
            <a:rPr lang="en-US" sz="1600" dirty="0"/>
            <a:t> </a:t>
          </a:r>
          <a:r>
            <a:rPr lang="en-US" sz="1600" dirty="0" err="1"/>
            <a:t>teknik</a:t>
          </a:r>
          <a:r>
            <a:rPr lang="en-US" sz="1600" dirty="0"/>
            <a:t> </a:t>
          </a:r>
          <a:r>
            <a:rPr lang="en-US" sz="1600" dirty="0" err="1"/>
            <a:t>eğitim</a:t>
          </a:r>
          <a:r>
            <a:rPr lang="en-US" sz="1600" dirty="0"/>
            <a:t> </a:t>
          </a:r>
          <a:r>
            <a:rPr lang="en-US" sz="1600" dirty="0" err="1"/>
            <a:t>projeleri</a:t>
          </a:r>
          <a:r>
            <a:rPr lang="en-US" sz="1600" dirty="0"/>
            <a:t> </a:t>
          </a:r>
          <a:r>
            <a:rPr lang="en-US" sz="1600" dirty="0" err="1"/>
            <a:t>ve</a:t>
          </a:r>
          <a:r>
            <a:rPr lang="en-US" sz="1600" dirty="0"/>
            <a:t> </a:t>
          </a:r>
          <a:r>
            <a:rPr lang="en-US" sz="1600" dirty="0" err="1"/>
            <a:t>işbirlikleri</a:t>
          </a:r>
          <a:r>
            <a:rPr lang="en-US" sz="1600" dirty="0"/>
            <a:t> </a:t>
          </a:r>
          <a:r>
            <a:rPr lang="en-US" sz="1600" dirty="0" err="1"/>
            <a:t>ile</a:t>
          </a:r>
          <a:r>
            <a:rPr lang="en-US" sz="1600" dirty="0"/>
            <a:t> </a:t>
          </a:r>
          <a:r>
            <a:rPr lang="en-US" sz="1600" dirty="0" err="1"/>
            <a:t>ülkemizin</a:t>
          </a:r>
          <a:r>
            <a:rPr lang="en-US" sz="1600" dirty="0"/>
            <a:t> </a:t>
          </a:r>
          <a:r>
            <a:rPr lang="en-US" sz="1600" dirty="0" err="1"/>
            <a:t>kalkınmasına</a:t>
          </a:r>
          <a:r>
            <a:rPr lang="en-US" sz="1600" dirty="0"/>
            <a:t> </a:t>
          </a:r>
          <a:r>
            <a:rPr lang="en-US" sz="1600" dirty="0" err="1"/>
            <a:t>ve</a:t>
          </a:r>
          <a:r>
            <a:rPr lang="en-US" sz="1600" dirty="0"/>
            <a:t> </a:t>
          </a:r>
          <a:r>
            <a:rPr lang="en-US" sz="1600" dirty="0" err="1"/>
            <a:t>gelişmesine</a:t>
          </a:r>
          <a:r>
            <a:rPr lang="en-US" sz="1600" dirty="0"/>
            <a:t> </a:t>
          </a:r>
          <a:r>
            <a:rPr lang="en-US" sz="1600" dirty="0" err="1"/>
            <a:t>katkı</a:t>
          </a:r>
          <a:r>
            <a:rPr lang="en-US" sz="1600" dirty="0"/>
            <a:t> </a:t>
          </a:r>
          <a:r>
            <a:rPr lang="en-US" sz="1600" dirty="0" err="1"/>
            <a:t>sağlayan</a:t>
          </a:r>
          <a:r>
            <a:rPr lang="en-US" sz="1600" dirty="0"/>
            <a:t>, </a:t>
          </a:r>
          <a:r>
            <a:rPr lang="en-US" sz="1600" dirty="0" err="1"/>
            <a:t>öğrenciler</a:t>
          </a:r>
          <a:r>
            <a:rPr lang="en-US" sz="1600" dirty="0"/>
            <a:t> </a:t>
          </a:r>
          <a:r>
            <a:rPr lang="en-US" sz="1600" dirty="0" err="1"/>
            <a:t>ve</a:t>
          </a:r>
          <a:r>
            <a:rPr lang="en-US" sz="1600" dirty="0"/>
            <a:t> </a:t>
          </a:r>
          <a:r>
            <a:rPr lang="en-US" sz="1600" dirty="0" err="1"/>
            <a:t>çalışanlar</a:t>
          </a:r>
          <a:r>
            <a:rPr lang="en-US" sz="1600" dirty="0"/>
            <a:t> </a:t>
          </a:r>
          <a:r>
            <a:rPr lang="en-US" sz="1600" dirty="0" err="1"/>
            <a:t>tarafından</a:t>
          </a:r>
          <a:r>
            <a:rPr lang="en-US" sz="1600" dirty="0"/>
            <a:t> </a:t>
          </a:r>
          <a:r>
            <a:rPr lang="en-US" sz="1600" dirty="0" err="1"/>
            <a:t>tercih</a:t>
          </a:r>
          <a:r>
            <a:rPr lang="en-US" sz="1600" dirty="0"/>
            <a:t> </a:t>
          </a:r>
          <a:r>
            <a:rPr lang="en-US" sz="1600" dirty="0" err="1"/>
            <a:t>edilen</a:t>
          </a:r>
          <a:r>
            <a:rPr lang="en-US" sz="1600" dirty="0"/>
            <a:t> </a:t>
          </a:r>
          <a:r>
            <a:rPr lang="en-US" sz="1600" dirty="0" err="1"/>
            <a:t>Lider</a:t>
          </a:r>
          <a:r>
            <a:rPr lang="en-US" sz="1600" dirty="0"/>
            <a:t> </a:t>
          </a:r>
          <a:r>
            <a:rPr lang="en-US" sz="1600" dirty="0" err="1"/>
            <a:t>bir</a:t>
          </a:r>
          <a:r>
            <a:rPr lang="en-US" sz="1600" dirty="0"/>
            <a:t> </a:t>
          </a:r>
          <a:r>
            <a:rPr lang="en-US" sz="1600" dirty="0" err="1"/>
            <a:t>Meslek</a:t>
          </a:r>
          <a:r>
            <a:rPr lang="en-US" sz="1600" dirty="0"/>
            <a:t> </a:t>
          </a:r>
          <a:r>
            <a:rPr lang="en-US" sz="1600" dirty="0" err="1"/>
            <a:t>Yüksekokulu</a:t>
          </a:r>
          <a:r>
            <a:rPr lang="en-US" sz="1600" dirty="0"/>
            <a:t> </a:t>
          </a:r>
          <a:r>
            <a:rPr lang="en-US" sz="1600" dirty="0" err="1"/>
            <a:t>olmaktır</a:t>
          </a:r>
          <a:r>
            <a:rPr lang="en-US" sz="1600" dirty="0"/>
            <a:t>.</a:t>
          </a:r>
        </a:p>
      </dgm:t>
    </dgm:pt>
    <dgm:pt modelId="{B18F2CB2-D739-4172-974A-9829CC7C73D0}" type="parTrans" cxnId="{AD7DF193-1D04-49E6-A2BC-DFE312B5F1BC}">
      <dgm:prSet/>
      <dgm:spPr/>
      <dgm:t>
        <a:bodyPr/>
        <a:lstStyle/>
        <a:p>
          <a:endParaRPr lang="en-US" sz="1600"/>
        </a:p>
      </dgm:t>
    </dgm:pt>
    <dgm:pt modelId="{95866F8A-FB32-48DE-9A48-FF051059AE1F}" type="sibTrans" cxnId="{AD7DF193-1D04-49E6-A2BC-DFE312B5F1BC}">
      <dgm:prSet/>
      <dgm:spPr/>
      <dgm:t>
        <a:bodyPr/>
        <a:lstStyle/>
        <a:p>
          <a:endParaRPr lang="en-US" sz="1600"/>
        </a:p>
      </dgm:t>
    </dgm:pt>
    <dgm:pt modelId="{B36B136E-14A0-42EB-950C-A52D6FE82B18}">
      <dgm:prSet custT="1"/>
      <dgm:spPr/>
      <dgm:t>
        <a:bodyPr/>
        <a:lstStyle/>
        <a:p>
          <a:pPr algn="just">
            <a:lnSpc>
              <a:spcPct val="90000"/>
            </a:lnSpc>
          </a:pPr>
          <a:endParaRPr lang="tr-TR" sz="1600" dirty="0"/>
        </a:p>
      </dgm:t>
    </dgm:pt>
    <dgm:pt modelId="{444CF629-08DB-4AF9-B7DD-E1FE717A112F}" type="parTrans" cxnId="{74683BD7-4081-4F80-BAF1-B98FAD0294D2}">
      <dgm:prSet/>
      <dgm:spPr/>
      <dgm:t>
        <a:bodyPr/>
        <a:lstStyle/>
        <a:p>
          <a:endParaRPr lang="tr-TR"/>
        </a:p>
      </dgm:t>
    </dgm:pt>
    <dgm:pt modelId="{2311BB6B-DC8E-4F4D-BB2F-94102155D3DB}" type="sibTrans" cxnId="{74683BD7-4081-4F80-BAF1-B98FAD0294D2}">
      <dgm:prSet/>
      <dgm:spPr/>
      <dgm:t>
        <a:bodyPr/>
        <a:lstStyle/>
        <a:p>
          <a:endParaRPr lang="tr-TR"/>
        </a:p>
      </dgm:t>
    </dgm:pt>
    <dgm:pt modelId="{5384BEC1-0723-4BD1-AD6C-2F08B9933666}">
      <dgm:prSet custT="1"/>
      <dgm:spPr/>
      <dgm:t>
        <a:bodyPr/>
        <a:lstStyle/>
        <a:p>
          <a:pPr algn="just">
            <a:lnSpc>
              <a:spcPct val="90000"/>
            </a:lnSpc>
          </a:pPr>
          <a:endParaRPr lang="en-US" sz="1600" dirty="0"/>
        </a:p>
      </dgm:t>
    </dgm:pt>
    <dgm:pt modelId="{A9A51A21-DCE8-408D-B80E-69C0921FC16F}" type="parTrans" cxnId="{B63E8382-4AA4-4C94-822B-CD64AA34FA93}">
      <dgm:prSet/>
      <dgm:spPr/>
      <dgm:t>
        <a:bodyPr/>
        <a:lstStyle/>
        <a:p>
          <a:endParaRPr lang="tr-TR"/>
        </a:p>
      </dgm:t>
    </dgm:pt>
    <dgm:pt modelId="{A44BF31B-45B3-44EB-8D86-D4490EDF2D61}" type="sibTrans" cxnId="{B63E8382-4AA4-4C94-822B-CD64AA34FA93}">
      <dgm:prSet/>
      <dgm:spPr/>
      <dgm:t>
        <a:bodyPr/>
        <a:lstStyle/>
        <a:p>
          <a:endParaRPr lang="tr-TR"/>
        </a:p>
      </dgm:t>
    </dgm:pt>
    <dgm:pt modelId="{96E7E9DC-193F-4FBF-8577-79A02804B442}" type="pres">
      <dgm:prSet presAssocID="{5A6DD0D7-F4C1-4DBA-B4FA-CC1C12F52012}" presName="linear" presStyleCnt="0">
        <dgm:presLayoutVars>
          <dgm:animLvl val="lvl"/>
          <dgm:resizeHandles val="exact"/>
        </dgm:presLayoutVars>
      </dgm:prSet>
      <dgm:spPr/>
    </dgm:pt>
    <dgm:pt modelId="{B3D39EA3-8A68-43A2-85AC-9890446A108A}" type="pres">
      <dgm:prSet presAssocID="{E83F99C9-BDC9-4E6E-9550-D282FC53B57A}" presName="parentText" presStyleLbl="node1" presStyleIdx="0" presStyleCnt="2">
        <dgm:presLayoutVars>
          <dgm:chMax val="0"/>
          <dgm:bulletEnabled val="1"/>
        </dgm:presLayoutVars>
      </dgm:prSet>
      <dgm:spPr/>
    </dgm:pt>
    <dgm:pt modelId="{8324152B-72B8-4CCB-B4C2-09CE8CBD5B15}" type="pres">
      <dgm:prSet presAssocID="{E83F99C9-BDC9-4E6E-9550-D282FC53B57A}" presName="childText" presStyleLbl="revTx" presStyleIdx="0" presStyleCnt="2">
        <dgm:presLayoutVars>
          <dgm:bulletEnabled val="1"/>
        </dgm:presLayoutVars>
      </dgm:prSet>
      <dgm:spPr/>
    </dgm:pt>
    <dgm:pt modelId="{3783B159-5F57-4AB4-9F60-C27E90379403}" type="pres">
      <dgm:prSet presAssocID="{D1474FF8-23EA-4E1B-95A0-22FAE904FA4E}" presName="parentText" presStyleLbl="node1" presStyleIdx="1" presStyleCnt="2">
        <dgm:presLayoutVars>
          <dgm:chMax val="0"/>
          <dgm:bulletEnabled val="1"/>
        </dgm:presLayoutVars>
      </dgm:prSet>
      <dgm:spPr/>
    </dgm:pt>
    <dgm:pt modelId="{76315072-3F26-4F69-8A0C-ED4FC5DA9647}" type="pres">
      <dgm:prSet presAssocID="{D1474FF8-23EA-4E1B-95A0-22FAE904FA4E}" presName="childText" presStyleLbl="revTx" presStyleIdx="1" presStyleCnt="2">
        <dgm:presLayoutVars>
          <dgm:bulletEnabled val="1"/>
        </dgm:presLayoutVars>
      </dgm:prSet>
      <dgm:spPr/>
    </dgm:pt>
  </dgm:ptLst>
  <dgm:cxnLst>
    <dgm:cxn modelId="{162D1A03-FEDB-499D-B817-93C18D8B7F1F}" type="presOf" srcId="{E83F99C9-BDC9-4E6E-9550-D282FC53B57A}" destId="{B3D39EA3-8A68-43A2-85AC-9890446A108A}" srcOrd="0" destOrd="0" presId="urn:microsoft.com/office/officeart/2005/8/layout/vList2"/>
    <dgm:cxn modelId="{D66FFC07-7863-497D-BCE6-19CE55252EE6}" srcId="{5A6DD0D7-F4C1-4DBA-B4FA-CC1C12F52012}" destId="{E83F99C9-BDC9-4E6E-9550-D282FC53B57A}" srcOrd="0" destOrd="0" parTransId="{9A331CCA-F352-4BC6-A562-441E2B066D9F}" sibTransId="{94C5B591-3336-41EF-9BF0-66EE70A2DAC3}"/>
    <dgm:cxn modelId="{1995B21B-89F8-401D-9AA7-47C3D79A0D25}" type="presOf" srcId="{D1474FF8-23EA-4E1B-95A0-22FAE904FA4E}" destId="{3783B159-5F57-4AB4-9F60-C27E90379403}" srcOrd="0" destOrd="0" presId="urn:microsoft.com/office/officeart/2005/8/layout/vList2"/>
    <dgm:cxn modelId="{E1DAEA34-8613-4239-B77E-E0E49E6B3F1E}" type="presOf" srcId="{5384BEC1-0723-4BD1-AD6C-2F08B9933666}" destId="{76315072-3F26-4F69-8A0C-ED4FC5DA9647}" srcOrd="0" destOrd="1" presId="urn:microsoft.com/office/officeart/2005/8/layout/vList2"/>
    <dgm:cxn modelId="{E8071E7D-DC85-44F9-A713-7A5A1D2EC22F}" srcId="{5A6DD0D7-F4C1-4DBA-B4FA-CC1C12F52012}" destId="{D1474FF8-23EA-4E1B-95A0-22FAE904FA4E}" srcOrd="1" destOrd="0" parTransId="{8FCD53C1-3796-435E-B0FF-22F15580CEEA}" sibTransId="{BDD224EF-EAAB-4549-99E0-3CB87A4D6153}"/>
    <dgm:cxn modelId="{B63E8382-4AA4-4C94-822B-CD64AA34FA93}" srcId="{D1474FF8-23EA-4E1B-95A0-22FAE904FA4E}" destId="{5384BEC1-0723-4BD1-AD6C-2F08B9933666}" srcOrd="1" destOrd="0" parTransId="{A9A51A21-DCE8-408D-B80E-69C0921FC16F}" sibTransId="{A44BF31B-45B3-44EB-8D86-D4490EDF2D61}"/>
    <dgm:cxn modelId="{AD7DF193-1D04-49E6-A2BC-DFE312B5F1BC}" srcId="{D1474FF8-23EA-4E1B-95A0-22FAE904FA4E}" destId="{FB121E9F-65F9-49B8-9F75-AA7038A44E50}" srcOrd="0" destOrd="0" parTransId="{B18F2CB2-D739-4172-974A-9829CC7C73D0}" sibTransId="{95866F8A-FB32-48DE-9A48-FF051059AE1F}"/>
    <dgm:cxn modelId="{1B679A9A-B99A-44EA-B9A7-91E09BEE9593}" type="presOf" srcId="{B36B136E-14A0-42EB-950C-A52D6FE82B18}" destId="{8324152B-72B8-4CCB-B4C2-09CE8CBD5B15}" srcOrd="0" destOrd="1" presId="urn:microsoft.com/office/officeart/2005/8/layout/vList2"/>
    <dgm:cxn modelId="{E99921B3-9B0D-40AD-B4BD-CD71AA1EDBF5}" srcId="{E83F99C9-BDC9-4E6E-9550-D282FC53B57A}" destId="{9018F752-2F1F-4A3F-8F9A-EE4EF4E68639}" srcOrd="0" destOrd="0" parTransId="{F096BB3B-097A-4A96-83AE-7EC9A0C3E397}" sibTransId="{43FE20AB-DE87-4F5B-8528-BCFFF8EE15D4}"/>
    <dgm:cxn modelId="{1AD0B5B6-B6AF-478C-B573-F1DA60344D4B}" type="presOf" srcId="{5A6DD0D7-F4C1-4DBA-B4FA-CC1C12F52012}" destId="{96E7E9DC-193F-4FBF-8577-79A02804B442}" srcOrd="0" destOrd="0" presId="urn:microsoft.com/office/officeart/2005/8/layout/vList2"/>
    <dgm:cxn modelId="{1BDCF5BB-C138-4102-BC6D-3713C2E8915D}" type="presOf" srcId="{FB121E9F-65F9-49B8-9F75-AA7038A44E50}" destId="{76315072-3F26-4F69-8A0C-ED4FC5DA9647}" srcOrd="0" destOrd="0" presId="urn:microsoft.com/office/officeart/2005/8/layout/vList2"/>
    <dgm:cxn modelId="{74683BD7-4081-4F80-BAF1-B98FAD0294D2}" srcId="{E83F99C9-BDC9-4E6E-9550-D282FC53B57A}" destId="{B36B136E-14A0-42EB-950C-A52D6FE82B18}" srcOrd="1" destOrd="0" parTransId="{444CF629-08DB-4AF9-B7DD-E1FE717A112F}" sibTransId="{2311BB6B-DC8E-4F4D-BB2F-94102155D3DB}"/>
    <dgm:cxn modelId="{F2789BEF-6017-41B0-962F-579BCBC6182B}" type="presOf" srcId="{9018F752-2F1F-4A3F-8F9A-EE4EF4E68639}" destId="{8324152B-72B8-4CCB-B4C2-09CE8CBD5B15}" srcOrd="0" destOrd="0" presId="urn:microsoft.com/office/officeart/2005/8/layout/vList2"/>
    <dgm:cxn modelId="{9BAD6BE4-F202-412A-B7A6-7DEA0A617BA0}" type="presParOf" srcId="{96E7E9DC-193F-4FBF-8577-79A02804B442}" destId="{B3D39EA3-8A68-43A2-85AC-9890446A108A}" srcOrd="0" destOrd="0" presId="urn:microsoft.com/office/officeart/2005/8/layout/vList2"/>
    <dgm:cxn modelId="{BDD64D4B-6726-4E71-9FBB-E0A0206E1D65}" type="presParOf" srcId="{96E7E9DC-193F-4FBF-8577-79A02804B442}" destId="{8324152B-72B8-4CCB-B4C2-09CE8CBD5B15}" srcOrd="1" destOrd="0" presId="urn:microsoft.com/office/officeart/2005/8/layout/vList2"/>
    <dgm:cxn modelId="{05F1DC4B-D210-4617-A367-931956323424}" type="presParOf" srcId="{96E7E9DC-193F-4FBF-8577-79A02804B442}" destId="{3783B159-5F57-4AB4-9F60-C27E90379403}" srcOrd="2" destOrd="0" presId="urn:microsoft.com/office/officeart/2005/8/layout/vList2"/>
    <dgm:cxn modelId="{6B20063B-5396-4399-9D1F-6F383D63F48A}" type="presParOf" srcId="{96E7E9DC-193F-4FBF-8577-79A02804B442}" destId="{76315072-3F26-4F69-8A0C-ED4FC5DA96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BE554-D0F0-4A0E-8A1A-85D0BA7668E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tr-TR"/>
        </a:p>
      </dgm:t>
    </dgm:pt>
    <dgm:pt modelId="{4F2B08D4-DDCB-440E-9848-37B7B4296F8B}">
      <dgm:prSet phldrT="[Metin]"/>
      <dgm:spPr/>
      <dgm:t>
        <a:bodyPr/>
        <a:lstStyle/>
        <a:p>
          <a:r>
            <a:rPr lang="en-US"/>
            <a:t>Normal (2 Yıl / Önlisans)   </a:t>
          </a:r>
          <a:endParaRPr lang="tr-TR"/>
        </a:p>
      </dgm:t>
    </dgm:pt>
    <dgm:pt modelId="{BAA855DE-089A-4861-B895-3E05B59EB9E3}" type="parTrans" cxnId="{B340165B-895B-48F5-B2E9-C6078A0577DB}">
      <dgm:prSet/>
      <dgm:spPr/>
      <dgm:t>
        <a:bodyPr/>
        <a:lstStyle/>
        <a:p>
          <a:endParaRPr lang="tr-TR"/>
        </a:p>
      </dgm:t>
    </dgm:pt>
    <dgm:pt modelId="{EAFFB9E3-F3BC-4C4D-97C5-0A1723850673}" type="sibTrans" cxnId="{B340165B-895B-48F5-B2E9-C6078A0577DB}">
      <dgm:prSet/>
      <dgm:spPr/>
      <dgm:t>
        <a:bodyPr/>
        <a:lstStyle/>
        <a:p>
          <a:endParaRPr lang="tr-TR"/>
        </a:p>
      </dgm:t>
    </dgm:pt>
    <dgm:pt modelId="{F69ED550-BAC3-4BE2-B513-700D68AE3219}">
      <dgm:prSet/>
      <dgm:spPr/>
      <dgm:t>
        <a:bodyPr/>
        <a:lstStyle/>
        <a:p>
          <a:r>
            <a:rPr lang="en-US" dirty="0" err="1"/>
            <a:t>İkinci</a:t>
          </a:r>
          <a:r>
            <a:rPr lang="en-US" dirty="0"/>
            <a:t> (2 </a:t>
          </a:r>
          <a:r>
            <a:rPr lang="en-US" dirty="0" err="1"/>
            <a:t>Yıl</a:t>
          </a:r>
          <a:r>
            <a:rPr lang="en-US" dirty="0"/>
            <a:t> / </a:t>
          </a:r>
          <a:r>
            <a:rPr lang="en-US" dirty="0" err="1"/>
            <a:t>Önlisans</a:t>
          </a:r>
          <a:r>
            <a:rPr lang="en-US" dirty="0"/>
            <a:t>) </a:t>
          </a:r>
        </a:p>
      </dgm:t>
    </dgm:pt>
    <dgm:pt modelId="{61F61771-58BE-4061-B0C6-22531C91840F}" type="parTrans" cxnId="{023BD2FA-A79A-4E18-AA9A-9AA88E6206DD}">
      <dgm:prSet/>
      <dgm:spPr/>
      <dgm:t>
        <a:bodyPr/>
        <a:lstStyle/>
        <a:p>
          <a:endParaRPr lang="tr-TR"/>
        </a:p>
      </dgm:t>
    </dgm:pt>
    <dgm:pt modelId="{AA7FAC3D-A1A8-499B-8616-6DCDACBA9838}" type="sibTrans" cxnId="{023BD2FA-A79A-4E18-AA9A-9AA88E6206DD}">
      <dgm:prSet/>
      <dgm:spPr/>
      <dgm:t>
        <a:bodyPr/>
        <a:lstStyle/>
        <a:p>
          <a:endParaRPr lang="tr-TR"/>
        </a:p>
      </dgm:t>
    </dgm:pt>
    <dgm:pt modelId="{4E53D833-458E-4F02-9E5F-41BD0D62B5E2}">
      <dgm:prSet/>
      <dgm:spPr/>
      <dgm:t>
        <a:bodyPr/>
        <a:lstStyle/>
        <a:p>
          <a:r>
            <a:rPr lang="en-US"/>
            <a:t>Sertifika</a:t>
          </a:r>
          <a:r>
            <a:rPr lang="tr-TR"/>
            <a:t> Programları</a:t>
          </a:r>
          <a:endParaRPr lang="en-US" dirty="0"/>
        </a:p>
      </dgm:t>
    </dgm:pt>
    <dgm:pt modelId="{B2398367-13F7-47D4-ADC0-783335380B2F}" type="parTrans" cxnId="{7B644059-10CF-4DC3-8DD0-12501FD68F1D}">
      <dgm:prSet/>
      <dgm:spPr/>
      <dgm:t>
        <a:bodyPr/>
        <a:lstStyle/>
        <a:p>
          <a:endParaRPr lang="tr-TR"/>
        </a:p>
      </dgm:t>
    </dgm:pt>
    <dgm:pt modelId="{CB614755-CCF4-4811-86E6-915ED4BF09EF}" type="sibTrans" cxnId="{7B644059-10CF-4DC3-8DD0-12501FD68F1D}">
      <dgm:prSet/>
      <dgm:spPr/>
      <dgm:t>
        <a:bodyPr/>
        <a:lstStyle/>
        <a:p>
          <a:endParaRPr lang="tr-TR"/>
        </a:p>
      </dgm:t>
    </dgm:pt>
    <dgm:pt modelId="{4357D325-6D49-495C-AC07-626A7E698EE7}">
      <dgm:prSet/>
      <dgm:spPr/>
      <dgm:t>
        <a:bodyPr/>
        <a:lstStyle/>
        <a:p>
          <a:r>
            <a:rPr lang="en-US"/>
            <a:t>Hizmetiçi</a:t>
          </a:r>
          <a:r>
            <a:rPr lang="tr-TR"/>
            <a:t> Eğitimleri</a:t>
          </a:r>
          <a:endParaRPr lang="en-US" dirty="0"/>
        </a:p>
      </dgm:t>
    </dgm:pt>
    <dgm:pt modelId="{F6CB09C9-625A-49E5-83B7-8005CB1CE9B5}" type="parTrans" cxnId="{A0426AB3-84FA-40BE-B7AE-E260CEC22D1C}">
      <dgm:prSet/>
      <dgm:spPr/>
      <dgm:t>
        <a:bodyPr/>
        <a:lstStyle/>
        <a:p>
          <a:endParaRPr lang="tr-TR"/>
        </a:p>
      </dgm:t>
    </dgm:pt>
    <dgm:pt modelId="{D554DF09-ADB5-46C3-B126-5016D5D909BB}" type="sibTrans" cxnId="{A0426AB3-84FA-40BE-B7AE-E260CEC22D1C}">
      <dgm:prSet/>
      <dgm:spPr/>
      <dgm:t>
        <a:bodyPr/>
        <a:lstStyle/>
        <a:p>
          <a:endParaRPr lang="tr-TR"/>
        </a:p>
      </dgm:t>
    </dgm:pt>
    <dgm:pt modelId="{060EC0E5-CF14-4025-91B6-016A6D21EEC2}">
      <dgm:prSet/>
      <dgm:spPr/>
      <dgm:t>
        <a:bodyPr/>
        <a:lstStyle/>
        <a:p>
          <a:r>
            <a:rPr lang="en-US"/>
            <a:t>Uzaktan Eğiti</a:t>
          </a:r>
          <a:r>
            <a:rPr lang="tr-TR"/>
            <a:t>m</a:t>
          </a:r>
          <a:endParaRPr lang="en-US" dirty="0"/>
        </a:p>
      </dgm:t>
    </dgm:pt>
    <dgm:pt modelId="{87E69452-38B0-41BA-A412-81A21E071D09}" type="parTrans" cxnId="{18F16606-34A5-44E1-B509-30B213E34CD4}">
      <dgm:prSet/>
      <dgm:spPr/>
      <dgm:t>
        <a:bodyPr/>
        <a:lstStyle/>
        <a:p>
          <a:endParaRPr lang="tr-TR"/>
        </a:p>
      </dgm:t>
    </dgm:pt>
    <dgm:pt modelId="{3E3E7D25-6534-4049-8DB8-B20A20C4FA7D}" type="sibTrans" cxnId="{18F16606-34A5-44E1-B509-30B213E34CD4}">
      <dgm:prSet/>
      <dgm:spPr/>
      <dgm:t>
        <a:bodyPr/>
        <a:lstStyle/>
        <a:p>
          <a:endParaRPr lang="tr-TR"/>
        </a:p>
      </dgm:t>
    </dgm:pt>
    <dgm:pt modelId="{4AA6A3D3-F000-4D5E-B9AA-DAAB090386A2}" type="pres">
      <dgm:prSet presAssocID="{B6BBE554-D0F0-4A0E-8A1A-85D0BA7668EB}" presName="Name0" presStyleCnt="0">
        <dgm:presLayoutVars>
          <dgm:chMax val="7"/>
          <dgm:chPref val="7"/>
          <dgm:dir/>
        </dgm:presLayoutVars>
      </dgm:prSet>
      <dgm:spPr/>
    </dgm:pt>
    <dgm:pt modelId="{CD7B2178-48A4-4123-888F-89E3AC6435D4}" type="pres">
      <dgm:prSet presAssocID="{B6BBE554-D0F0-4A0E-8A1A-85D0BA7668EB}" presName="Name1" presStyleCnt="0"/>
      <dgm:spPr/>
    </dgm:pt>
    <dgm:pt modelId="{2D5B290E-A97B-4F0D-8453-B854FA1A6473}" type="pres">
      <dgm:prSet presAssocID="{B6BBE554-D0F0-4A0E-8A1A-85D0BA7668EB}" presName="cycle" presStyleCnt="0"/>
      <dgm:spPr/>
    </dgm:pt>
    <dgm:pt modelId="{3A345A37-61E3-48C3-8094-BFBFEA541698}" type="pres">
      <dgm:prSet presAssocID="{B6BBE554-D0F0-4A0E-8A1A-85D0BA7668EB}" presName="srcNode" presStyleLbl="node1" presStyleIdx="0" presStyleCnt="5"/>
      <dgm:spPr/>
    </dgm:pt>
    <dgm:pt modelId="{B1EEB53A-7C50-4E9F-8029-9FBEB62E9596}" type="pres">
      <dgm:prSet presAssocID="{B6BBE554-D0F0-4A0E-8A1A-85D0BA7668EB}" presName="conn" presStyleLbl="parChTrans1D2" presStyleIdx="0" presStyleCnt="1"/>
      <dgm:spPr/>
    </dgm:pt>
    <dgm:pt modelId="{61451ACF-5D08-4586-98A8-E01BD94FFEDF}" type="pres">
      <dgm:prSet presAssocID="{B6BBE554-D0F0-4A0E-8A1A-85D0BA7668EB}" presName="extraNode" presStyleLbl="node1" presStyleIdx="0" presStyleCnt="5"/>
      <dgm:spPr/>
    </dgm:pt>
    <dgm:pt modelId="{71C79863-9F23-4EE2-BCA7-05B977FCA38A}" type="pres">
      <dgm:prSet presAssocID="{B6BBE554-D0F0-4A0E-8A1A-85D0BA7668EB}" presName="dstNode" presStyleLbl="node1" presStyleIdx="0" presStyleCnt="5"/>
      <dgm:spPr/>
    </dgm:pt>
    <dgm:pt modelId="{2DADB803-BF62-4C44-B0F4-9A392AA80991}" type="pres">
      <dgm:prSet presAssocID="{4F2B08D4-DDCB-440E-9848-37B7B4296F8B}" presName="text_1" presStyleLbl="node1" presStyleIdx="0" presStyleCnt="5">
        <dgm:presLayoutVars>
          <dgm:bulletEnabled val="1"/>
        </dgm:presLayoutVars>
      </dgm:prSet>
      <dgm:spPr/>
    </dgm:pt>
    <dgm:pt modelId="{706923B5-F677-416F-AA81-1E839D9454B0}" type="pres">
      <dgm:prSet presAssocID="{4F2B08D4-DDCB-440E-9848-37B7B4296F8B}" presName="accent_1" presStyleCnt="0"/>
      <dgm:spPr/>
    </dgm:pt>
    <dgm:pt modelId="{542F82CA-D142-42FE-BE99-E88806E1FC62}" type="pres">
      <dgm:prSet presAssocID="{4F2B08D4-DDCB-440E-9848-37B7B4296F8B}" presName="accentRepeatNode" presStyleLbl="solidFgAcc1" presStyleIdx="0" presStyleCnt="5"/>
      <dgm:spPr/>
    </dgm:pt>
    <dgm:pt modelId="{9F1E74F1-5697-4D64-8BCF-8F6C9803B4E5}" type="pres">
      <dgm:prSet presAssocID="{F69ED550-BAC3-4BE2-B513-700D68AE3219}" presName="text_2" presStyleLbl="node1" presStyleIdx="1" presStyleCnt="5">
        <dgm:presLayoutVars>
          <dgm:bulletEnabled val="1"/>
        </dgm:presLayoutVars>
      </dgm:prSet>
      <dgm:spPr/>
    </dgm:pt>
    <dgm:pt modelId="{B65DD86C-1B72-4A10-B7E5-EAC8E63CDD3B}" type="pres">
      <dgm:prSet presAssocID="{F69ED550-BAC3-4BE2-B513-700D68AE3219}" presName="accent_2" presStyleCnt="0"/>
      <dgm:spPr/>
    </dgm:pt>
    <dgm:pt modelId="{E9516CAB-7D9B-41D3-BE7C-7E43047B6829}" type="pres">
      <dgm:prSet presAssocID="{F69ED550-BAC3-4BE2-B513-700D68AE3219}" presName="accentRepeatNode" presStyleLbl="solidFgAcc1" presStyleIdx="1" presStyleCnt="5"/>
      <dgm:spPr/>
    </dgm:pt>
    <dgm:pt modelId="{9517CC0E-FCF3-4D22-9605-85C8899BD03E}" type="pres">
      <dgm:prSet presAssocID="{4E53D833-458E-4F02-9E5F-41BD0D62B5E2}" presName="text_3" presStyleLbl="node1" presStyleIdx="2" presStyleCnt="5">
        <dgm:presLayoutVars>
          <dgm:bulletEnabled val="1"/>
        </dgm:presLayoutVars>
      </dgm:prSet>
      <dgm:spPr/>
    </dgm:pt>
    <dgm:pt modelId="{A3AC1D71-3244-4070-A8EF-802B196EB394}" type="pres">
      <dgm:prSet presAssocID="{4E53D833-458E-4F02-9E5F-41BD0D62B5E2}" presName="accent_3" presStyleCnt="0"/>
      <dgm:spPr/>
    </dgm:pt>
    <dgm:pt modelId="{A61C8791-6D21-4313-BA52-A30EBE57A9CC}" type="pres">
      <dgm:prSet presAssocID="{4E53D833-458E-4F02-9E5F-41BD0D62B5E2}" presName="accentRepeatNode" presStyleLbl="solidFgAcc1" presStyleIdx="2" presStyleCnt="5"/>
      <dgm:spPr/>
    </dgm:pt>
    <dgm:pt modelId="{39BAEED8-5922-410A-8812-365A9FFCF967}" type="pres">
      <dgm:prSet presAssocID="{4357D325-6D49-495C-AC07-626A7E698EE7}" presName="text_4" presStyleLbl="node1" presStyleIdx="3" presStyleCnt="5">
        <dgm:presLayoutVars>
          <dgm:bulletEnabled val="1"/>
        </dgm:presLayoutVars>
      </dgm:prSet>
      <dgm:spPr/>
    </dgm:pt>
    <dgm:pt modelId="{6081C823-7E50-48E0-A3F1-F1415CB24349}" type="pres">
      <dgm:prSet presAssocID="{4357D325-6D49-495C-AC07-626A7E698EE7}" presName="accent_4" presStyleCnt="0"/>
      <dgm:spPr/>
    </dgm:pt>
    <dgm:pt modelId="{5FF65B1B-62B6-49D0-B451-458B1A987B28}" type="pres">
      <dgm:prSet presAssocID="{4357D325-6D49-495C-AC07-626A7E698EE7}" presName="accentRepeatNode" presStyleLbl="solidFgAcc1" presStyleIdx="3" presStyleCnt="5"/>
      <dgm:spPr/>
    </dgm:pt>
    <dgm:pt modelId="{D2848445-FDA8-4D7A-B800-F126316C05CE}" type="pres">
      <dgm:prSet presAssocID="{060EC0E5-CF14-4025-91B6-016A6D21EEC2}" presName="text_5" presStyleLbl="node1" presStyleIdx="4" presStyleCnt="5">
        <dgm:presLayoutVars>
          <dgm:bulletEnabled val="1"/>
        </dgm:presLayoutVars>
      </dgm:prSet>
      <dgm:spPr/>
    </dgm:pt>
    <dgm:pt modelId="{F2B07524-6C52-42B7-A40A-BDE8D67092DB}" type="pres">
      <dgm:prSet presAssocID="{060EC0E5-CF14-4025-91B6-016A6D21EEC2}" presName="accent_5" presStyleCnt="0"/>
      <dgm:spPr/>
    </dgm:pt>
    <dgm:pt modelId="{183C400A-D8FA-4157-B150-E5172CE8E31C}" type="pres">
      <dgm:prSet presAssocID="{060EC0E5-CF14-4025-91B6-016A6D21EEC2}" presName="accentRepeatNode" presStyleLbl="solidFgAcc1" presStyleIdx="4" presStyleCnt="5"/>
      <dgm:spPr/>
    </dgm:pt>
  </dgm:ptLst>
  <dgm:cxnLst>
    <dgm:cxn modelId="{B02A7C05-D5E8-4F43-95FE-A95863DA9CF9}" type="presOf" srcId="{4F2B08D4-DDCB-440E-9848-37B7B4296F8B}" destId="{2DADB803-BF62-4C44-B0F4-9A392AA80991}" srcOrd="0" destOrd="0" presId="urn:microsoft.com/office/officeart/2008/layout/VerticalCurvedList"/>
    <dgm:cxn modelId="{18F16606-34A5-44E1-B509-30B213E34CD4}" srcId="{B6BBE554-D0F0-4A0E-8A1A-85D0BA7668EB}" destId="{060EC0E5-CF14-4025-91B6-016A6D21EEC2}" srcOrd="4" destOrd="0" parTransId="{87E69452-38B0-41BA-A412-81A21E071D09}" sibTransId="{3E3E7D25-6534-4049-8DB8-B20A20C4FA7D}"/>
    <dgm:cxn modelId="{92B01608-962B-480D-ABE2-CF4B9EEBB25E}" type="presOf" srcId="{060EC0E5-CF14-4025-91B6-016A6D21EEC2}" destId="{D2848445-FDA8-4D7A-B800-F126316C05CE}" srcOrd="0" destOrd="0" presId="urn:microsoft.com/office/officeart/2008/layout/VerticalCurvedList"/>
    <dgm:cxn modelId="{53331D23-A626-463D-8F12-AE7829AB70D5}" type="presOf" srcId="{4357D325-6D49-495C-AC07-626A7E698EE7}" destId="{39BAEED8-5922-410A-8812-365A9FFCF967}" srcOrd="0" destOrd="0" presId="urn:microsoft.com/office/officeart/2008/layout/VerticalCurvedList"/>
    <dgm:cxn modelId="{C09D393D-208C-45EB-A068-78A51685978D}" type="presOf" srcId="{4E53D833-458E-4F02-9E5F-41BD0D62B5E2}" destId="{9517CC0E-FCF3-4D22-9605-85C8899BD03E}" srcOrd="0" destOrd="0" presId="urn:microsoft.com/office/officeart/2008/layout/VerticalCurvedList"/>
    <dgm:cxn modelId="{B340165B-895B-48F5-B2E9-C6078A0577DB}" srcId="{B6BBE554-D0F0-4A0E-8A1A-85D0BA7668EB}" destId="{4F2B08D4-DDCB-440E-9848-37B7B4296F8B}" srcOrd="0" destOrd="0" parTransId="{BAA855DE-089A-4861-B895-3E05B59EB9E3}" sibTransId="{EAFFB9E3-F3BC-4C4D-97C5-0A1723850673}"/>
    <dgm:cxn modelId="{7B644059-10CF-4DC3-8DD0-12501FD68F1D}" srcId="{B6BBE554-D0F0-4A0E-8A1A-85D0BA7668EB}" destId="{4E53D833-458E-4F02-9E5F-41BD0D62B5E2}" srcOrd="2" destOrd="0" parTransId="{B2398367-13F7-47D4-ADC0-783335380B2F}" sibTransId="{CB614755-CCF4-4811-86E6-915ED4BF09EF}"/>
    <dgm:cxn modelId="{11EF43A0-C2FA-4B94-BB44-4B76C0915AF7}" type="presOf" srcId="{EAFFB9E3-F3BC-4C4D-97C5-0A1723850673}" destId="{B1EEB53A-7C50-4E9F-8029-9FBEB62E9596}" srcOrd="0" destOrd="0" presId="urn:microsoft.com/office/officeart/2008/layout/VerticalCurvedList"/>
    <dgm:cxn modelId="{036CEEA6-5FA4-4801-A550-B4901D72B116}" type="presOf" srcId="{F69ED550-BAC3-4BE2-B513-700D68AE3219}" destId="{9F1E74F1-5697-4D64-8BCF-8F6C9803B4E5}" srcOrd="0" destOrd="0" presId="urn:microsoft.com/office/officeart/2008/layout/VerticalCurvedList"/>
    <dgm:cxn modelId="{A0426AB3-84FA-40BE-B7AE-E260CEC22D1C}" srcId="{B6BBE554-D0F0-4A0E-8A1A-85D0BA7668EB}" destId="{4357D325-6D49-495C-AC07-626A7E698EE7}" srcOrd="3" destOrd="0" parTransId="{F6CB09C9-625A-49E5-83B7-8005CB1CE9B5}" sibTransId="{D554DF09-ADB5-46C3-B126-5016D5D909BB}"/>
    <dgm:cxn modelId="{B50689BB-8107-4635-BBEA-AE94E2BD0C73}" type="presOf" srcId="{B6BBE554-D0F0-4A0E-8A1A-85D0BA7668EB}" destId="{4AA6A3D3-F000-4D5E-B9AA-DAAB090386A2}" srcOrd="0" destOrd="0" presId="urn:microsoft.com/office/officeart/2008/layout/VerticalCurvedList"/>
    <dgm:cxn modelId="{023BD2FA-A79A-4E18-AA9A-9AA88E6206DD}" srcId="{B6BBE554-D0F0-4A0E-8A1A-85D0BA7668EB}" destId="{F69ED550-BAC3-4BE2-B513-700D68AE3219}" srcOrd="1" destOrd="0" parTransId="{61F61771-58BE-4061-B0C6-22531C91840F}" sibTransId="{AA7FAC3D-A1A8-499B-8616-6DCDACBA9838}"/>
    <dgm:cxn modelId="{B4234173-4807-4B35-8E0B-D3703022E729}" type="presParOf" srcId="{4AA6A3D3-F000-4D5E-B9AA-DAAB090386A2}" destId="{CD7B2178-48A4-4123-888F-89E3AC6435D4}" srcOrd="0" destOrd="0" presId="urn:microsoft.com/office/officeart/2008/layout/VerticalCurvedList"/>
    <dgm:cxn modelId="{E366950E-5571-48AE-BE2E-DABDFDFB9035}" type="presParOf" srcId="{CD7B2178-48A4-4123-888F-89E3AC6435D4}" destId="{2D5B290E-A97B-4F0D-8453-B854FA1A6473}" srcOrd="0" destOrd="0" presId="urn:microsoft.com/office/officeart/2008/layout/VerticalCurvedList"/>
    <dgm:cxn modelId="{AE430390-C1EA-46B0-90A5-37932945150C}" type="presParOf" srcId="{2D5B290E-A97B-4F0D-8453-B854FA1A6473}" destId="{3A345A37-61E3-48C3-8094-BFBFEA541698}" srcOrd="0" destOrd="0" presId="urn:microsoft.com/office/officeart/2008/layout/VerticalCurvedList"/>
    <dgm:cxn modelId="{CC3CEE61-F9F4-42E2-95FA-238260646478}" type="presParOf" srcId="{2D5B290E-A97B-4F0D-8453-B854FA1A6473}" destId="{B1EEB53A-7C50-4E9F-8029-9FBEB62E9596}" srcOrd="1" destOrd="0" presId="urn:microsoft.com/office/officeart/2008/layout/VerticalCurvedList"/>
    <dgm:cxn modelId="{4952CAFC-5706-46B5-B1B1-5D1E014A66CC}" type="presParOf" srcId="{2D5B290E-A97B-4F0D-8453-B854FA1A6473}" destId="{61451ACF-5D08-4586-98A8-E01BD94FFEDF}" srcOrd="2" destOrd="0" presId="urn:microsoft.com/office/officeart/2008/layout/VerticalCurvedList"/>
    <dgm:cxn modelId="{8E56D3AD-3ADD-404C-B4B0-A8F0F9AC02DF}" type="presParOf" srcId="{2D5B290E-A97B-4F0D-8453-B854FA1A6473}" destId="{71C79863-9F23-4EE2-BCA7-05B977FCA38A}" srcOrd="3" destOrd="0" presId="urn:microsoft.com/office/officeart/2008/layout/VerticalCurvedList"/>
    <dgm:cxn modelId="{EE3B8C9A-A7EF-44FE-9765-566665AB5710}" type="presParOf" srcId="{CD7B2178-48A4-4123-888F-89E3AC6435D4}" destId="{2DADB803-BF62-4C44-B0F4-9A392AA80991}" srcOrd="1" destOrd="0" presId="urn:microsoft.com/office/officeart/2008/layout/VerticalCurvedList"/>
    <dgm:cxn modelId="{232EB179-FAEF-4715-8DFD-0A5AFC2CC49B}" type="presParOf" srcId="{CD7B2178-48A4-4123-888F-89E3AC6435D4}" destId="{706923B5-F677-416F-AA81-1E839D9454B0}" srcOrd="2" destOrd="0" presId="urn:microsoft.com/office/officeart/2008/layout/VerticalCurvedList"/>
    <dgm:cxn modelId="{291E8774-35E2-4B86-956D-D2F119084063}" type="presParOf" srcId="{706923B5-F677-416F-AA81-1E839D9454B0}" destId="{542F82CA-D142-42FE-BE99-E88806E1FC62}" srcOrd="0" destOrd="0" presId="urn:microsoft.com/office/officeart/2008/layout/VerticalCurvedList"/>
    <dgm:cxn modelId="{61D9E270-1846-4E5D-9FE7-2C19FA4F29B8}" type="presParOf" srcId="{CD7B2178-48A4-4123-888F-89E3AC6435D4}" destId="{9F1E74F1-5697-4D64-8BCF-8F6C9803B4E5}" srcOrd="3" destOrd="0" presId="urn:microsoft.com/office/officeart/2008/layout/VerticalCurvedList"/>
    <dgm:cxn modelId="{0939A85B-F69C-4F94-AFA4-09AAFEB6E214}" type="presParOf" srcId="{CD7B2178-48A4-4123-888F-89E3AC6435D4}" destId="{B65DD86C-1B72-4A10-B7E5-EAC8E63CDD3B}" srcOrd="4" destOrd="0" presId="urn:microsoft.com/office/officeart/2008/layout/VerticalCurvedList"/>
    <dgm:cxn modelId="{1EF33508-2A25-4282-9E2E-C753FB371907}" type="presParOf" srcId="{B65DD86C-1B72-4A10-B7E5-EAC8E63CDD3B}" destId="{E9516CAB-7D9B-41D3-BE7C-7E43047B6829}" srcOrd="0" destOrd="0" presId="urn:microsoft.com/office/officeart/2008/layout/VerticalCurvedList"/>
    <dgm:cxn modelId="{4E230DEB-9536-4100-BA63-7E32861C7265}" type="presParOf" srcId="{CD7B2178-48A4-4123-888F-89E3AC6435D4}" destId="{9517CC0E-FCF3-4D22-9605-85C8899BD03E}" srcOrd="5" destOrd="0" presId="urn:microsoft.com/office/officeart/2008/layout/VerticalCurvedList"/>
    <dgm:cxn modelId="{E324F850-FC38-443B-AC9A-86B76834F44F}" type="presParOf" srcId="{CD7B2178-48A4-4123-888F-89E3AC6435D4}" destId="{A3AC1D71-3244-4070-A8EF-802B196EB394}" srcOrd="6" destOrd="0" presId="urn:microsoft.com/office/officeart/2008/layout/VerticalCurvedList"/>
    <dgm:cxn modelId="{AA3EDEB0-724C-431A-9893-1EEF26662581}" type="presParOf" srcId="{A3AC1D71-3244-4070-A8EF-802B196EB394}" destId="{A61C8791-6D21-4313-BA52-A30EBE57A9CC}" srcOrd="0" destOrd="0" presId="urn:microsoft.com/office/officeart/2008/layout/VerticalCurvedList"/>
    <dgm:cxn modelId="{942CDA58-2D19-40E9-ADBF-3EBD4EA22B49}" type="presParOf" srcId="{CD7B2178-48A4-4123-888F-89E3AC6435D4}" destId="{39BAEED8-5922-410A-8812-365A9FFCF967}" srcOrd="7" destOrd="0" presId="urn:microsoft.com/office/officeart/2008/layout/VerticalCurvedList"/>
    <dgm:cxn modelId="{BC1E1805-171F-40A9-81B8-D688AF8FA782}" type="presParOf" srcId="{CD7B2178-48A4-4123-888F-89E3AC6435D4}" destId="{6081C823-7E50-48E0-A3F1-F1415CB24349}" srcOrd="8" destOrd="0" presId="urn:microsoft.com/office/officeart/2008/layout/VerticalCurvedList"/>
    <dgm:cxn modelId="{76EECE57-8ED6-4302-9151-3DCF9D6EA114}" type="presParOf" srcId="{6081C823-7E50-48E0-A3F1-F1415CB24349}" destId="{5FF65B1B-62B6-49D0-B451-458B1A987B28}" srcOrd="0" destOrd="0" presId="urn:microsoft.com/office/officeart/2008/layout/VerticalCurvedList"/>
    <dgm:cxn modelId="{ACDF0096-A800-44D5-BF96-759165445BEB}" type="presParOf" srcId="{CD7B2178-48A4-4123-888F-89E3AC6435D4}" destId="{D2848445-FDA8-4D7A-B800-F126316C05CE}" srcOrd="9" destOrd="0" presId="urn:microsoft.com/office/officeart/2008/layout/VerticalCurvedList"/>
    <dgm:cxn modelId="{34E61FB5-7D58-41E4-8056-28339FA4524B}" type="presParOf" srcId="{CD7B2178-48A4-4123-888F-89E3AC6435D4}" destId="{F2B07524-6C52-42B7-A40A-BDE8D67092DB}" srcOrd="10" destOrd="0" presId="urn:microsoft.com/office/officeart/2008/layout/VerticalCurvedList"/>
    <dgm:cxn modelId="{75F70940-90EB-403F-96D2-C636C1887F3D}" type="presParOf" srcId="{F2B07524-6C52-42B7-A40A-BDE8D67092DB}" destId="{183C400A-D8FA-4157-B150-E5172CE8E3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63532-7A1E-47B0-BDAD-1532F6966C93}" type="doc">
      <dgm:prSet loTypeId="urn:microsoft.com/office/officeart/2005/8/layout/chevron1" loCatId="process" qsTypeId="urn:microsoft.com/office/officeart/2005/8/quickstyle/simple5" qsCatId="simple" csTypeId="urn:microsoft.com/office/officeart/2005/8/colors/colorful4" csCatId="colorful" phldr="1"/>
      <dgm:spPr/>
      <dgm:t>
        <a:bodyPr/>
        <a:lstStyle/>
        <a:p>
          <a:endParaRPr lang="en-US"/>
        </a:p>
      </dgm:t>
    </dgm:pt>
    <dgm:pt modelId="{555C18EF-1A9D-43E8-8504-861951BB1D0B}">
      <dgm:prSet phldrT="[Text]" custT="1"/>
      <dgm:spPr/>
      <dgm:t>
        <a:bodyPr/>
        <a:lstStyle/>
        <a:p>
          <a:r>
            <a:rPr lang="tr-TR" sz="2000" dirty="0"/>
            <a:t>Öğrenci Külüpleri</a:t>
          </a:r>
          <a:endParaRPr lang="en-US" sz="2000" dirty="0"/>
        </a:p>
      </dgm:t>
    </dgm:pt>
    <dgm:pt modelId="{D65B6EAB-E5F4-41BF-B2AC-DAB569384EDB}" type="parTrans" cxnId="{1641DAEC-A2C0-42A1-A9CF-1B923ACAF8E9}">
      <dgm:prSet/>
      <dgm:spPr/>
      <dgm:t>
        <a:bodyPr/>
        <a:lstStyle/>
        <a:p>
          <a:endParaRPr lang="en-US"/>
        </a:p>
      </dgm:t>
    </dgm:pt>
    <dgm:pt modelId="{85338548-9A12-43E0-B5A6-89DB67543B20}" type="sibTrans" cxnId="{1641DAEC-A2C0-42A1-A9CF-1B923ACAF8E9}">
      <dgm:prSet/>
      <dgm:spPr/>
      <dgm:t>
        <a:bodyPr/>
        <a:lstStyle/>
        <a:p>
          <a:endParaRPr lang="en-US"/>
        </a:p>
      </dgm:t>
    </dgm:pt>
    <dgm:pt modelId="{8D863BC3-B3A5-4D86-B37A-6D661ADCEA88}">
      <dgm:prSet custT="1"/>
      <dgm:spPr/>
      <dgm:t>
        <a:bodyPr/>
        <a:lstStyle/>
        <a:p>
          <a:r>
            <a:rPr lang="en-US" sz="1600" dirty="0" err="1"/>
            <a:t>Bilimsel</a:t>
          </a:r>
          <a:r>
            <a:rPr lang="en-US" sz="1600" dirty="0"/>
            <a:t> </a:t>
          </a:r>
          <a:r>
            <a:rPr lang="en-US" sz="1600" dirty="0" err="1"/>
            <a:t>Toplantı</a:t>
          </a:r>
          <a:r>
            <a:rPr lang="en-US" sz="1600" dirty="0"/>
            <a:t> </a:t>
          </a:r>
          <a:r>
            <a:rPr lang="en-US" sz="1600" dirty="0" err="1"/>
            <a:t>Kulübü</a:t>
          </a:r>
          <a:endParaRPr lang="en-US" sz="1600" dirty="0"/>
        </a:p>
      </dgm:t>
    </dgm:pt>
    <dgm:pt modelId="{82EE6892-CD74-4395-A421-29D919A90B16}" type="parTrans" cxnId="{3D82F284-213A-4108-957C-3D978D6ACE31}">
      <dgm:prSet/>
      <dgm:spPr/>
      <dgm:t>
        <a:bodyPr/>
        <a:lstStyle/>
        <a:p>
          <a:endParaRPr lang="en-US"/>
        </a:p>
      </dgm:t>
    </dgm:pt>
    <dgm:pt modelId="{31369F40-0989-4276-B0CE-AA84CC1B578B}" type="sibTrans" cxnId="{3D82F284-213A-4108-957C-3D978D6ACE31}">
      <dgm:prSet/>
      <dgm:spPr/>
      <dgm:t>
        <a:bodyPr/>
        <a:lstStyle/>
        <a:p>
          <a:endParaRPr lang="en-US"/>
        </a:p>
      </dgm:t>
    </dgm:pt>
    <dgm:pt modelId="{671D5D25-57E0-4CCD-8C64-6A243D00C7A2}">
      <dgm:prSet custT="1"/>
      <dgm:spPr/>
      <dgm:t>
        <a:bodyPr/>
        <a:lstStyle/>
        <a:p>
          <a:r>
            <a:rPr lang="en-US" sz="1600" dirty="0" err="1"/>
            <a:t>Çevre</a:t>
          </a:r>
          <a:r>
            <a:rPr lang="en-US" sz="1600" dirty="0"/>
            <a:t> </a:t>
          </a:r>
          <a:r>
            <a:rPr lang="en-US" sz="1600" dirty="0" err="1"/>
            <a:t>Kulübü</a:t>
          </a:r>
          <a:endParaRPr lang="en-US" sz="1600" dirty="0"/>
        </a:p>
      </dgm:t>
    </dgm:pt>
    <dgm:pt modelId="{824EA70C-63AF-402F-AE89-E45DB902077B}" type="parTrans" cxnId="{9E5F9F20-7DB0-4270-8C89-979E787A970D}">
      <dgm:prSet/>
      <dgm:spPr/>
      <dgm:t>
        <a:bodyPr/>
        <a:lstStyle/>
        <a:p>
          <a:endParaRPr lang="en-US"/>
        </a:p>
      </dgm:t>
    </dgm:pt>
    <dgm:pt modelId="{3DB0196B-C12E-46EE-AAA3-FE8DAC7AD632}" type="sibTrans" cxnId="{9E5F9F20-7DB0-4270-8C89-979E787A970D}">
      <dgm:prSet/>
      <dgm:spPr/>
      <dgm:t>
        <a:bodyPr/>
        <a:lstStyle/>
        <a:p>
          <a:endParaRPr lang="en-US"/>
        </a:p>
      </dgm:t>
    </dgm:pt>
    <dgm:pt modelId="{E04A3FFC-E5FA-408A-A8E9-C820A0C09B3C}">
      <dgm:prSet custT="1"/>
      <dgm:spPr/>
      <dgm:t>
        <a:bodyPr/>
        <a:lstStyle/>
        <a:p>
          <a:r>
            <a:rPr lang="en-US" sz="1600" dirty="0" err="1"/>
            <a:t>Araştırma</a:t>
          </a:r>
          <a:r>
            <a:rPr lang="en-US" sz="1600" dirty="0"/>
            <a:t> </a:t>
          </a:r>
          <a:r>
            <a:rPr lang="en-US" sz="1600" dirty="0" err="1"/>
            <a:t>Geliştirme</a:t>
          </a:r>
          <a:r>
            <a:rPr lang="en-US" sz="1600" dirty="0"/>
            <a:t> </a:t>
          </a:r>
          <a:r>
            <a:rPr lang="en-US" sz="1600" dirty="0" err="1"/>
            <a:t>Kulübü</a:t>
          </a:r>
          <a:endParaRPr lang="en-US" sz="1600" dirty="0"/>
        </a:p>
      </dgm:t>
    </dgm:pt>
    <dgm:pt modelId="{996A2C39-BA2D-4A9A-B738-1DBE67B93B1D}" type="parTrans" cxnId="{34E60AF8-EC8F-4291-B3F0-4A34177D38AC}">
      <dgm:prSet/>
      <dgm:spPr/>
      <dgm:t>
        <a:bodyPr/>
        <a:lstStyle/>
        <a:p>
          <a:endParaRPr lang="en-US"/>
        </a:p>
      </dgm:t>
    </dgm:pt>
    <dgm:pt modelId="{CF065999-7920-4FB5-9D6B-D5D5531B7D59}" type="sibTrans" cxnId="{34E60AF8-EC8F-4291-B3F0-4A34177D38AC}">
      <dgm:prSet/>
      <dgm:spPr/>
      <dgm:t>
        <a:bodyPr/>
        <a:lstStyle/>
        <a:p>
          <a:endParaRPr lang="en-US"/>
        </a:p>
      </dgm:t>
    </dgm:pt>
    <dgm:pt modelId="{27D5C6F3-2712-4E99-8708-87C69A091DF6}">
      <dgm:prSet custT="1"/>
      <dgm:spPr/>
      <dgm:t>
        <a:bodyPr/>
        <a:lstStyle/>
        <a:p>
          <a:r>
            <a:rPr lang="en-US" sz="1600" dirty="0"/>
            <a:t>Basın </a:t>
          </a:r>
          <a:r>
            <a:rPr lang="en-US" sz="1600" dirty="0" err="1"/>
            <a:t>ve</a:t>
          </a:r>
          <a:r>
            <a:rPr lang="en-US" sz="1600" dirty="0"/>
            <a:t> </a:t>
          </a:r>
          <a:r>
            <a:rPr lang="en-US" sz="1600" dirty="0" err="1"/>
            <a:t>Yayın</a:t>
          </a:r>
          <a:r>
            <a:rPr lang="en-US" sz="1600" dirty="0"/>
            <a:t> </a:t>
          </a:r>
          <a:r>
            <a:rPr lang="en-US" sz="1600" dirty="0" err="1"/>
            <a:t>Şubesi</a:t>
          </a:r>
          <a:endParaRPr lang="en-US" sz="1600" dirty="0"/>
        </a:p>
      </dgm:t>
    </dgm:pt>
    <dgm:pt modelId="{72AD07A4-3D48-4581-8C2F-E337FB37B9AF}" type="parTrans" cxnId="{24A49A19-A7CE-4634-A3AC-ED5DBDF46F67}">
      <dgm:prSet/>
      <dgm:spPr/>
      <dgm:t>
        <a:bodyPr/>
        <a:lstStyle/>
        <a:p>
          <a:endParaRPr lang="en-US"/>
        </a:p>
      </dgm:t>
    </dgm:pt>
    <dgm:pt modelId="{7CC7869C-0BBA-4126-AFA1-01FB599B2FCE}" type="sibTrans" cxnId="{24A49A19-A7CE-4634-A3AC-ED5DBDF46F67}">
      <dgm:prSet/>
      <dgm:spPr/>
      <dgm:t>
        <a:bodyPr/>
        <a:lstStyle/>
        <a:p>
          <a:endParaRPr lang="en-US"/>
        </a:p>
      </dgm:t>
    </dgm:pt>
    <dgm:pt modelId="{27A4E015-4CF7-4709-9B91-BC723755D778}">
      <dgm:prSet custT="1"/>
      <dgm:spPr/>
      <dgm:t>
        <a:bodyPr/>
        <a:lstStyle/>
        <a:p>
          <a:r>
            <a:rPr lang="en-US" sz="1600" dirty="0"/>
            <a:t>Gezi </a:t>
          </a:r>
          <a:r>
            <a:rPr lang="en-US" sz="1600" dirty="0" err="1"/>
            <a:t>Kulübü</a:t>
          </a:r>
          <a:endParaRPr lang="en-US" sz="1600" dirty="0"/>
        </a:p>
      </dgm:t>
    </dgm:pt>
    <dgm:pt modelId="{60AC8016-C4D5-46B8-BE73-1C448E249269}" type="parTrans" cxnId="{DBA42EAB-FADF-4325-8373-9D124236B7C9}">
      <dgm:prSet/>
      <dgm:spPr/>
      <dgm:t>
        <a:bodyPr/>
        <a:lstStyle/>
        <a:p>
          <a:endParaRPr lang="en-US"/>
        </a:p>
      </dgm:t>
    </dgm:pt>
    <dgm:pt modelId="{F6AD52CC-F8B3-4BEF-BA64-08228599729A}" type="sibTrans" cxnId="{DBA42EAB-FADF-4325-8373-9D124236B7C9}">
      <dgm:prSet/>
      <dgm:spPr/>
      <dgm:t>
        <a:bodyPr/>
        <a:lstStyle/>
        <a:p>
          <a:endParaRPr lang="en-US"/>
        </a:p>
      </dgm:t>
    </dgm:pt>
    <dgm:pt modelId="{D54320F3-66E1-4B25-BC7B-B61292696FA2}">
      <dgm:prSet custT="1"/>
      <dgm:spPr/>
      <dgm:t>
        <a:bodyPr/>
        <a:lstStyle/>
        <a:p>
          <a:r>
            <a:rPr lang="en-US" sz="1600" dirty="0" err="1"/>
            <a:t>Maket</a:t>
          </a:r>
          <a:r>
            <a:rPr lang="en-US" sz="1600" dirty="0"/>
            <a:t> </a:t>
          </a:r>
          <a:r>
            <a:rPr lang="en-US" sz="1600" dirty="0" err="1"/>
            <a:t>ve</a:t>
          </a:r>
          <a:r>
            <a:rPr lang="en-US" sz="1600" dirty="0"/>
            <a:t> </a:t>
          </a:r>
          <a:r>
            <a:rPr lang="en-US" sz="1600" dirty="0" err="1"/>
            <a:t>Modelcilik</a:t>
          </a:r>
          <a:r>
            <a:rPr lang="en-US" sz="1600" dirty="0"/>
            <a:t> </a:t>
          </a:r>
          <a:r>
            <a:rPr lang="en-US" sz="1600" dirty="0" err="1"/>
            <a:t>Kulübü</a:t>
          </a:r>
          <a:endParaRPr lang="en-US" sz="1600" dirty="0"/>
        </a:p>
      </dgm:t>
    </dgm:pt>
    <dgm:pt modelId="{06FA01B0-45BD-4392-A66D-91635A8186B5}" type="parTrans" cxnId="{7F9F06A0-B739-4C30-A9C9-F21F85CDA059}">
      <dgm:prSet/>
      <dgm:spPr/>
      <dgm:t>
        <a:bodyPr/>
        <a:lstStyle/>
        <a:p>
          <a:endParaRPr lang="en-US"/>
        </a:p>
      </dgm:t>
    </dgm:pt>
    <dgm:pt modelId="{E8A9EC12-E2C5-4656-9049-AF46288B8B6A}" type="sibTrans" cxnId="{7F9F06A0-B739-4C30-A9C9-F21F85CDA059}">
      <dgm:prSet/>
      <dgm:spPr/>
      <dgm:t>
        <a:bodyPr/>
        <a:lstStyle/>
        <a:p>
          <a:endParaRPr lang="en-US"/>
        </a:p>
      </dgm:t>
    </dgm:pt>
    <dgm:pt modelId="{B0574F58-7E06-45A6-AC43-5787C614282A}">
      <dgm:prSet custT="1"/>
      <dgm:spPr/>
      <dgm:t>
        <a:bodyPr/>
        <a:lstStyle/>
        <a:p>
          <a:r>
            <a:rPr lang="en-US" sz="1600" dirty="0" err="1"/>
            <a:t>Girişimcilik</a:t>
          </a:r>
          <a:r>
            <a:rPr lang="en-US" sz="1600" dirty="0"/>
            <a:t> </a:t>
          </a:r>
          <a:r>
            <a:rPr lang="en-US" sz="1600" dirty="0" err="1"/>
            <a:t>Kulübü</a:t>
          </a:r>
          <a:endParaRPr lang="tr-TR" sz="1600" dirty="0"/>
        </a:p>
      </dgm:t>
    </dgm:pt>
    <dgm:pt modelId="{98C2FD83-615B-4B98-BB68-4BD9389FC75B}" type="parTrans" cxnId="{9F5D81B2-6505-4F59-BD42-F94EAC5D3E11}">
      <dgm:prSet/>
      <dgm:spPr/>
      <dgm:t>
        <a:bodyPr/>
        <a:lstStyle/>
        <a:p>
          <a:endParaRPr lang="en-US"/>
        </a:p>
      </dgm:t>
    </dgm:pt>
    <dgm:pt modelId="{4A09D8ED-589D-4191-A08F-3EA18B76278C}" type="sibTrans" cxnId="{9F5D81B2-6505-4F59-BD42-F94EAC5D3E11}">
      <dgm:prSet/>
      <dgm:spPr/>
      <dgm:t>
        <a:bodyPr/>
        <a:lstStyle/>
        <a:p>
          <a:endParaRPr lang="en-US"/>
        </a:p>
      </dgm:t>
    </dgm:pt>
    <dgm:pt modelId="{DFCD018B-3F04-4CDD-ABD3-5076C8DAD879}">
      <dgm:prSet custT="1"/>
      <dgm:spPr/>
      <dgm:t>
        <a:bodyPr/>
        <a:lstStyle/>
        <a:p>
          <a:r>
            <a:rPr lang="tr-TR" sz="2000" dirty="0"/>
            <a:t>Sportif Faaliyetler</a:t>
          </a:r>
        </a:p>
      </dgm:t>
    </dgm:pt>
    <dgm:pt modelId="{B0DADA57-A634-4F07-8201-183DBCE65292}" type="parTrans" cxnId="{7B4A26AE-F776-4829-956F-D895B05FCABD}">
      <dgm:prSet/>
      <dgm:spPr/>
      <dgm:t>
        <a:bodyPr/>
        <a:lstStyle/>
        <a:p>
          <a:endParaRPr lang="en-US"/>
        </a:p>
      </dgm:t>
    </dgm:pt>
    <dgm:pt modelId="{ACC34987-04CA-4078-BBA7-3F339F497927}" type="sibTrans" cxnId="{7B4A26AE-F776-4829-956F-D895B05FCABD}">
      <dgm:prSet/>
      <dgm:spPr/>
      <dgm:t>
        <a:bodyPr/>
        <a:lstStyle/>
        <a:p>
          <a:endParaRPr lang="en-US"/>
        </a:p>
      </dgm:t>
    </dgm:pt>
    <dgm:pt modelId="{85F7806D-0C7A-4198-84D1-E225257655E0}">
      <dgm:prSet custT="1"/>
      <dgm:spPr/>
      <dgm:t>
        <a:bodyPr/>
        <a:lstStyle/>
        <a:p>
          <a:r>
            <a:rPr lang="en-US" sz="1600" dirty="0" err="1"/>
            <a:t>Futbol</a:t>
          </a:r>
          <a:endParaRPr lang="en-US" sz="1600" dirty="0"/>
        </a:p>
      </dgm:t>
    </dgm:pt>
    <dgm:pt modelId="{AE5906BE-14CD-425C-876C-3261FEB46D44}" type="parTrans" cxnId="{8E2A98F5-9EED-4196-AABA-38083CB75F5C}">
      <dgm:prSet/>
      <dgm:spPr/>
      <dgm:t>
        <a:bodyPr/>
        <a:lstStyle/>
        <a:p>
          <a:endParaRPr lang="en-US"/>
        </a:p>
      </dgm:t>
    </dgm:pt>
    <dgm:pt modelId="{F51D6643-8286-4030-86F0-8DC36B78D2CA}" type="sibTrans" cxnId="{8E2A98F5-9EED-4196-AABA-38083CB75F5C}">
      <dgm:prSet/>
      <dgm:spPr/>
      <dgm:t>
        <a:bodyPr/>
        <a:lstStyle/>
        <a:p>
          <a:endParaRPr lang="en-US"/>
        </a:p>
      </dgm:t>
    </dgm:pt>
    <dgm:pt modelId="{065CCE50-C0B4-4E52-965F-FBF2B672943B}">
      <dgm:prSet custT="1"/>
      <dgm:spPr/>
      <dgm:t>
        <a:bodyPr/>
        <a:lstStyle/>
        <a:p>
          <a:r>
            <a:rPr lang="en-US" sz="1600" dirty="0" err="1"/>
            <a:t>Basketbol</a:t>
          </a:r>
          <a:endParaRPr lang="en-US" sz="1600" dirty="0"/>
        </a:p>
      </dgm:t>
    </dgm:pt>
    <dgm:pt modelId="{DC60C9BA-E6B5-4E97-A4D1-3EA59303537E}" type="parTrans" cxnId="{621CBAFF-F65E-4B2A-8519-4837F1607351}">
      <dgm:prSet/>
      <dgm:spPr/>
      <dgm:t>
        <a:bodyPr/>
        <a:lstStyle/>
        <a:p>
          <a:endParaRPr lang="en-US"/>
        </a:p>
      </dgm:t>
    </dgm:pt>
    <dgm:pt modelId="{8003E975-F72F-4FD0-B1D7-BB20BD8BF506}" type="sibTrans" cxnId="{621CBAFF-F65E-4B2A-8519-4837F1607351}">
      <dgm:prSet/>
      <dgm:spPr/>
      <dgm:t>
        <a:bodyPr/>
        <a:lstStyle/>
        <a:p>
          <a:endParaRPr lang="en-US"/>
        </a:p>
      </dgm:t>
    </dgm:pt>
    <dgm:pt modelId="{9F1FE38E-AB3A-4E90-929D-FECF032F335F}">
      <dgm:prSet custT="1"/>
      <dgm:spPr/>
      <dgm:t>
        <a:bodyPr/>
        <a:lstStyle/>
        <a:p>
          <a:r>
            <a:rPr lang="en-US" sz="1600" dirty="0" err="1"/>
            <a:t>Voleybol</a:t>
          </a:r>
          <a:endParaRPr lang="en-US" sz="1600" dirty="0"/>
        </a:p>
      </dgm:t>
    </dgm:pt>
    <dgm:pt modelId="{2A54755F-CE07-428C-BBF5-0093F4727884}" type="parTrans" cxnId="{C818F416-6D2D-48D6-9CB9-B9EBB6A96C60}">
      <dgm:prSet/>
      <dgm:spPr/>
      <dgm:t>
        <a:bodyPr/>
        <a:lstStyle/>
        <a:p>
          <a:endParaRPr lang="en-US"/>
        </a:p>
      </dgm:t>
    </dgm:pt>
    <dgm:pt modelId="{516A8C38-A8DA-4DE7-AF35-9669216B1048}" type="sibTrans" cxnId="{C818F416-6D2D-48D6-9CB9-B9EBB6A96C60}">
      <dgm:prSet/>
      <dgm:spPr/>
      <dgm:t>
        <a:bodyPr/>
        <a:lstStyle/>
        <a:p>
          <a:endParaRPr lang="en-US"/>
        </a:p>
      </dgm:t>
    </dgm:pt>
    <dgm:pt modelId="{30FC2266-1AAD-4E14-948F-9490D12074C3}">
      <dgm:prSet custT="1"/>
      <dgm:spPr/>
      <dgm:t>
        <a:bodyPr/>
        <a:lstStyle/>
        <a:p>
          <a:r>
            <a:rPr lang="en-US" sz="1600" dirty="0" err="1"/>
            <a:t>Atletizm</a:t>
          </a:r>
          <a:endParaRPr lang="en-US" sz="1600" dirty="0"/>
        </a:p>
      </dgm:t>
    </dgm:pt>
    <dgm:pt modelId="{8F9A9AF7-2E6F-48D3-AEF3-CBF905790A00}" type="parTrans" cxnId="{69C02ECB-813F-41D3-9E07-18AF1BB5BC69}">
      <dgm:prSet/>
      <dgm:spPr/>
      <dgm:t>
        <a:bodyPr/>
        <a:lstStyle/>
        <a:p>
          <a:endParaRPr lang="en-US"/>
        </a:p>
      </dgm:t>
    </dgm:pt>
    <dgm:pt modelId="{C88F2FE2-37E0-45AC-9BD8-7E7329192A26}" type="sibTrans" cxnId="{69C02ECB-813F-41D3-9E07-18AF1BB5BC69}">
      <dgm:prSet/>
      <dgm:spPr/>
      <dgm:t>
        <a:bodyPr/>
        <a:lstStyle/>
        <a:p>
          <a:endParaRPr lang="en-US"/>
        </a:p>
      </dgm:t>
    </dgm:pt>
    <dgm:pt modelId="{6C1DA3EA-0643-46DA-83CF-9996E9C11D00}">
      <dgm:prSet custT="1"/>
      <dgm:spPr/>
      <dgm:t>
        <a:bodyPr/>
        <a:lstStyle/>
        <a:p>
          <a:r>
            <a:rPr lang="en-US" sz="1600" dirty="0" err="1"/>
            <a:t>Hentbol</a:t>
          </a:r>
          <a:endParaRPr lang="en-US" sz="1600" dirty="0"/>
        </a:p>
      </dgm:t>
    </dgm:pt>
    <dgm:pt modelId="{53B4CBD5-8A41-4BA7-AFFF-1B29094187E5}" type="parTrans" cxnId="{FC626FE2-B14F-4A00-A218-77835A7B37CE}">
      <dgm:prSet/>
      <dgm:spPr/>
      <dgm:t>
        <a:bodyPr/>
        <a:lstStyle/>
        <a:p>
          <a:endParaRPr lang="en-US"/>
        </a:p>
      </dgm:t>
    </dgm:pt>
    <dgm:pt modelId="{4CA8E2D4-F5AA-41F4-9D19-F6C0C32BA8C7}" type="sibTrans" cxnId="{FC626FE2-B14F-4A00-A218-77835A7B37CE}">
      <dgm:prSet/>
      <dgm:spPr/>
      <dgm:t>
        <a:bodyPr/>
        <a:lstStyle/>
        <a:p>
          <a:endParaRPr lang="en-US"/>
        </a:p>
      </dgm:t>
    </dgm:pt>
    <dgm:pt modelId="{EB7602BD-77A1-4C9A-9584-0F9989871864}">
      <dgm:prSet custT="1"/>
      <dgm:spPr/>
      <dgm:t>
        <a:bodyPr/>
        <a:lstStyle/>
        <a:p>
          <a:r>
            <a:rPr lang="en-US" sz="1600" dirty="0" err="1"/>
            <a:t>Satranç</a:t>
          </a:r>
          <a:endParaRPr lang="en-US" sz="1600" dirty="0"/>
        </a:p>
      </dgm:t>
    </dgm:pt>
    <dgm:pt modelId="{807A2668-7D7E-4122-AD13-624EF4440FC8}" type="parTrans" cxnId="{0DA79DA1-0DC8-45C4-9996-CA369B039A6B}">
      <dgm:prSet/>
      <dgm:spPr/>
      <dgm:t>
        <a:bodyPr/>
        <a:lstStyle/>
        <a:p>
          <a:endParaRPr lang="en-US"/>
        </a:p>
      </dgm:t>
    </dgm:pt>
    <dgm:pt modelId="{A66724D1-81BA-49D9-8C06-C846EE30FC17}" type="sibTrans" cxnId="{0DA79DA1-0DC8-45C4-9996-CA369B039A6B}">
      <dgm:prSet/>
      <dgm:spPr/>
      <dgm:t>
        <a:bodyPr/>
        <a:lstStyle/>
        <a:p>
          <a:endParaRPr lang="en-US"/>
        </a:p>
      </dgm:t>
    </dgm:pt>
    <dgm:pt modelId="{3C74D953-4CFE-41C1-91F0-DAC1D9E8964E}">
      <dgm:prSet custT="1"/>
      <dgm:spPr/>
      <dgm:t>
        <a:bodyPr/>
        <a:lstStyle/>
        <a:p>
          <a:r>
            <a:rPr lang="tr-TR" sz="2000" dirty="0"/>
            <a:t>Sosyal Kültürel Faaliyetler</a:t>
          </a:r>
        </a:p>
      </dgm:t>
    </dgm:pt>
    <dgm:pt modelId="{AF699F92-FFE4-4E35-BEB1-50C397532C2C}" type="parTrans" cxnId="{73BB1A16-D277-4C06-B571-ACC5D9240A8E}">
      <dgm:prSet/>
      <dgm:spPr/>
      <dgm:t>
        <a:bodyPr/>
        <a:lstStyle/>
        <a:p>
          <a:endParaRPr lang="en-US"/>
        </a:p>
      </dgm:t>
    </dgm:pt>
    <dgm:pt modelId="{B2CBBD6B-DF89-465E-A7D8-C5F0D104C243}" type="sibTrans" cxnId="{73BB1A16-D277-4C06-B571-ACC5D9240A8E}">
      <dgm:prSet/>
      <dgm:spPr/>
      <dgm:t>
        <a:bodyPr/>
        <a:lstStyle/>
        <a:p>
          <a:endParaRPr lang="en-US"/>
        </a:p>
      </dgm:t>
    </dgm:pt>
    <dgm:pt modelId="{69E1AACA-E80A-4D60-9403-BEB384CBEC25}">
      <dgm:prSet custT="1"/>
      <dgm:spPr/>
      <dgm:t>
        <a:bodyPr/>
        <a:lstStyle/>
        <a:p>
          <a:r>
            <a:rPr lang="tr-TR" sz="1600" dirty="0"/>
            <a:t>Halkoyunları Kulübü</a:t>
          </a:r>
        </a:p>
      </dgm:t>
    </dgm:pt>
    <dgm:pt modelId="{E39568B6-2BA9-4416-8E3D-5677F8D279A7}" type="parTrans" cxnId="{66292E12-30A5-4E13-B33C-D67ECC5D7C96}">
      <dgm:prSet/>
      <dgm:spPr/>
      <dgm:t>
        <a:bodyPr/>
        <a:lstStyle/>
        <a:p>
          <a:endParaRPr lang="en-US"/>
        </a:p>
      </dgm:t>
    </dgm:pt>
    <dgm:pt modelId="{AF048E8C-1888-48D2-9127-FAC4BECE9881}" type="sibTrans" cxnId="{66292E12-30A5-4E13-B33C-D67ECC5D7C96}">
      <dgm:prSet/>
      <dgm:spPr/>
      <dgm:t>
        <a:bodyPr/>
        <a:lstStyle/>
        <a:p>
          <a:endParaRPr lang="en-US"/>
        </a:p>
      </dgm:t>
    </dgm:pt>
    <dgm:pt modelId="{A849C8E5-689F-40FA-AA46-1AF2BF37AEE6}">
      <dgm:prSet custT="1"/>
      <dgm:spPr/>
      <dgm:t>
        <a:bodyPr/>
        <a:lstStyle/>
        <a:p>
          <a:r>
            <a:rPr lang="tr-TR" sz="1600" dirty="0"/>
            <a:t>Tiyatro Kulübü</a:t>
          </a:r>
        </a:p>
      </dgm:t>
    </dgm:pt>
    <dgm:pt modelId="{24391D2C-096F-47C1-B086-87A0E19BE7EA}" type="parTrans" cxnId="{38E5FBB2-DA8A-4230-BFC5-D2C1AF03A103}">
      <dgm:prSet/>
      <dgm:spPr/>
      <dgm:t>
        <a:bodyPr/>
        <a:lstStyle/>
        <a:p>
          <a:endParaRPr lang="en-US"/>
        </a:p>
      </dgm:t>
    </dgm:pt>
    <dgm:pt modelId="{9854B56D-F36A-4843-A2D6-1C71BC15DD10}" type="sibTrans" cxnId="{38E5FBB2-DA8A-4230-BFC5-D2C1AF03A103}">
      <dgm:prSet/>
      <dgm:spPr/>
      <dgm:t>
        <a:bodyPr/>
        <a:lstStyle/>
        <a:p>
          <a:endParaRPr lang="en-US"/>
        </a:p>
      </dgm:t>
    </dgm:pt>
    <dgm:pt modelId="{0316495A-6E6A-4911-9FF9-B42089EF80F9}">
      <dgm:prSet custT="1"/>
      <dgm:spPr/>
      <dgm:t>
        <a:bodyPr/>
        <a:lstStyle/>
        <a:p>
          <a:r>
            <a:rPr lang="tr-TR" sz="1600" dirty="0"/>
            <a:t>Müzik Kulübü</a:t>
          </a:r>
        </a:p>
      </dgm:t>
    </dgm:pt>
    <dgm:pt modelId="{002222B2-AAA8-44C1-B786-95E9FB0CCF04}" type="parTrans" cxnId="{0B3BB14C-AC6E-4C8F-9466-F2F07E633955}">
      <dgm:prSet/>
      <dgm:spPr/>
      <dgm:t>
        <a:bodyPr/>
        <a:lstStyle/>
        <a:p>
          <a:endParaRPr lang="en-US"/>
        </a:p>
      </dgm:t>
    </dgm:pt>
    <dgm:pt modelId="{8785E6F0-1152-4CCF-B82D-E738668585EA}" type="sibTrans" cxnId="{0B3BB14C-AC6E-4C8F-9466-F2F07E633955}">
      <dgm:prSet/>
      <dgm:spPr/>
      <dgm:t>
        <a:bodyPr/>
        <a:lstStyle/>
        <a:p>
          <a:endParaRPr lang="en-US"/>
        </a:p>
      </dgm:t>
    </dgm:pt>
    <dgm:pt modelId="{220AB5CD-97B2-476E-B60A-D49C90560BF1}">
      <dgm:prSet custT="1"/>
      <dgm:spPr/>
      <dgm:t>
        <a:bodyPr/>
        <a:lstStyle/>
        <a:p>
          <a:r>
            <a:rPr lang="tr-TR" sz="1600" dirty="0"/>
            <a:t>Şiir ve Nesir Kulübü</a:t>
          </a:r>
        </a:p>
      </dgm:t>
    </dgm:pt>
    <dgm:pt modelId="{E50D81AB-0D7A-4F26-99FE-56DEBFEB991D}" type="parTrans" cxnId="{41460E44-E9FA-4628-B30A-FD34FA0019DB}">
      <dgm:prSet/>
      <dgm:spPr/>
      <dgm:t>
        <a:bodyPr/>
        <a:lstStyle/>
        <a:p>
          <a:endParaRPr lang="en-US"/>
        </a:p>
      </dgm:t>
    </dgm:pt>
    <dgm:pt modelId="{C45EC64D-D34B-497B-85DC-E0BFAB509190}" type="sibTrans" cxnId="{41460E44-E9FA-4628-B30A-FD34FA0019DB}">
      <dgm:prSet/>
      <dgm:spPr/>
      <dgm:t>
        <a:bodyPr/>
        <a:lstStyle/>
        <a:p>
          <a:endParaRPr lang="en-US"/>
        </a:p>
      </dgm:t>
    </dgm:pt>
    <dgm:pt modelId="{0EEECF82-7B93-417E-B9FB-324890F94EB3}">
      <dgm:prSet custT="1"/>
      <dgm:spPr/>
      <dgm:t>
        <a:bodyPr/>
        <a:lstStyle/>
        <a:p>
          <a:r>
            <a:rPr lang="tr-TR" sz="1600" dirty="0"/>
            <a:t>İzcilik Kulübü </a:t>
          </a:r>
        </a:p>
      </dgm:t>
    </dgm:pt>
    <dgm:pt modelId="{59B1B4B4-2AEC-4A01-8A0C-E1460780523C}" type="parTrans" cxnId="{5A110CDA-B07C-44E4-ADFC-9A1DB61F0E03}">
      <dgm:prSet/>
      <dgm:spPr/>
      <dgm:t>
        <a:bodyPr/>
        <a:lstStyle/>
        <a:p>
          <a:endParaRPr lang="en-US"/>
        </a:p>
      </dgm:t>
    </dgm:pt>
    <dgm:pt modelId="{BF693F74-0FE0-4C45-92B3-34ECF49ED1FB}" type="sibTrans" cxnId="{5A110CDA-B07C-44E4-ADFC-9A1DB61F0E03}">
      <dgm:prSet/>
      <dgm:spPr/>
      <dgm:t>
        <a:bodyPr/>
        <a:lstStyle/>
        <a:p>
          <a:endParaRPr lang="en-US"/>
        </a:p>
      </dgm:t>
    </dgm:pt>
    <dgm:pt modelId="{17068D4D-E35B-483F-8CCF-9E6C33881D7F}">
      <dgm:prSet custT="1"/>
      <dgm:spPr/>
      <dgm:t>
        <a:bodyPr/>
        <a:lstStyle/>
        <a:p>
          <a:r>
            <a:rPr lang="en-US" sz="1600" dirty="0" err="1"/>
            <a:t>Öneri</a:t>
          </a:r>
          <a:r>
            <a:rPr lang="en-US" sz="1600" dirty="0"/>
            <a:t> </a:t>
          </a:r>
          <a:r>
            <a:rPr lang="tr-TR" sz="1600" dirty="0"/>
            <a:t>D</a:t>
          </a:r>
          <a:r>
            <a:rPr lang="en-US" sz="1600" dirty="0" err="1"/>
            <a:t>eğerlendirme</a:t>
          </a:r>
          <a:r>
            <a:rPr lang="en-US" sz="1600" dirty="0"/>
            <a:t> </a:t>
          </a:r>
          <a:r>
            <a:rPr lang="en-US" sz="1600" dirty="0" err="1"/>
            <a:t>ve</a:t>
          </a:r>
          <a:r>
            <a:rPr lang="en-US" sz="1600" dirty="0"/>
            <a:t> </a:t>
          </a:r>
          <a:r>
            <a:rPr lang="en-US" sz="1600" dirty="0" err="1"/>
            <a:t>Anket</a:t>
          </a:r>
          <a:r>
            <a:rPr lang="en-US" sz="1600" dirty="0"/>
            <a:t> </a:t>
          </a:r>
          <a:r>
            <a:rPr lang="en-US" sz="1600" dirty="0" err="1"/>
            <a:t>Kulübü</a:t>
          </a:r>
          <a:endParaRPr lang="en-US" sz="1600" dirty="0"/>
        </a:p>
      </dgm:t>
    </dgm:pt>
    <dgm:pt modelId="{299437B0-D68D-4392-9278-04CBEA222B01}" type="parTrans" cxnId="{66F3A2AC-71DB-4712-9F46-306FFB978BD5}">
      <dgm:prSet/>
      <dgm:spPr/>
      <dgm:t>
        <a:bodyPr/>
        <a:lstStyle/>
        <a:p>
          <a:endParaRPr lang="en-US"/>
        </a:p>
      </dgm:t>
    </dgm:pt>
    <dgm:pt modelId="{8A9372F2-D0F1-40FA-9C11-97ABBFA23F07}" type="sibTrans" cxnId="{66F3A2AC-71DB-4712-9F46-306FFB978BD5}">
      <dgm:prSet/>
      <dgm:spPr/>
      <dgm:t>
        <a:bodyPr/>
        <a:lstStyle/>
        <a:p>
          <a:endParaRPr lang="en-US"/>
        </a:p>
      </dgm:t>
    </dgm:pt>
    <dgm:pt modelId="{6F548B31-BE63-4573-850C-471000590354}" type="pres">
      <dgm:prSet presAssocID="{95263532-7A1E-47B0-BDAD-1532F6966C93}" presName="Name0" presStyleCnt="0">
        <dgm:presLayoutVars>
          <dgm:dir/>
          <dgm:animLvl val="lvl"/>
          <dgm:resizeHandles val="exact"/>
        </dgm:presLayoutVars>
      </dgm:prSet>
      <dgm:spPr/>
    </dgm:pt>
    <dgm:pt modelId="{B3D5D451-4E7E-4806-8C3A-BC8459F1E315}" type="pres">
      <dgm:prSet presAssocID="{555C18EF-1A9D-43E8-8504-861951BB1D0B}" presName="composite" presStyleCnt="0"/>
      <dgm:spPr/>
    </dgm:pt>
    <dgm:pt modelId="{8A1373B3-C5AD-4321-B5AF-7625F49C820E}" type="pres">
      <dgm:prSet presAssocID="{555C18EF-1A9D-43E8-8504-861951BB1D0B}" presName="parTx" presStyleLbl="node1" presStyleIdx="0" presStyleCnt="3">
        <dgm:presLayoutVars>
          <dgm:chMax val="0"/>
          <dgm:chPref val="0"/>
          <dgm:bulletEnabled val="1"/>
        </dgm:presLayoutVars>
      </dgm:prSet>
      <dgm:spPr/>
    </dgm:pt>
    <dgm:pt modelId="{553024EF-98C5-4E34-B907-1A5FFEA271FD}" type="pres">
      <dgm:prSet presAssocID="{555C18EF-1A9D-43E8-8504-861951BB1D0B}" presName="desTx" presStyleLbl="revTx" presStyleIdx="0" presStyleCnt="3">
        <dgm:presLayoutVars>
          <dgm:bulletEnabled val="1"/>
        </dgm:presLayoutVars>
      </dgm:prSet>
      <dgm:spPr/>
    </dgm:pt>
    <dgm:pt modelId="{7AB456B7-1CEE-433F-9540-CC0A5815E1D8}" type="pres">
      <dgm:prSet presAssocID="{85338548-9A12-43E0-B5A6-89DB67543B20}" presName="space" presStyleCnt="0"/>
      <dgm:spPr/>
    </dgm:pt>
    <dgm:pt modelId="{3673ACE7-CBEA-41A2-B483-61BFA5E3D4FF}" type="pres">
      <dgm:prSet presAssocID="{DFCD018B-3F04-4CDD-ABD3-5076C8DAD879}" presName="composite" presStyleCnt="0"/>
      <dgm:spPr/>
    </dgm:pt>
    <dgm:pt modelId="{757550EA-682D-42FD-9A79-D7562AB9F670}" type="pres">
      <dgm:prSet presAssocID="{DFCD018B-3F04-4CDD-ABD3-5076C8DAD879}" presName="parTx" presStyleLbl="node1" presStyleIdx="1" presStyleCnt="3">
        <dgm:presLayoutVars>
          <dgm:chMax val="0"/>
          <dgm:chPref val="0"/>
          <dgm:bulletEnabled val="1"/>
        </dgm:presLayoutVars>
      </dgm:prSet>
      <dgm:spPr/>
    </dgm:pt>
    <dgm:pt modelId="{107DB561-E3CF-4A38-A732-9E5A8960C818}" type="pres">
      <dgm:prSet presAssocID="{DFCD018B-3F04-4CDD-ABD3-5076C8DAD879}" presName="desTx" presStyleLbl="revTx" presStyleIdx="1" presStyleCnt="3">
        <dgm:presLayoutVars>
          <dgm:bulletEnabled val="1"/>
        </dgm:presLayoutVars>
      </dgm:prSet>
      <dgm:spPr/>
    </dgm:pt>
    <dgm:pt modelId="{5855299F-5828-428C-BED9-5A4935D96262}" type="pres">
      <dgm:prSet presAssocID="{ACC34987-04CA-4078-BBA7-3F339F497927}" presName="space" presStyleCnt="0"/>
      <dgm:spPr/>
    </dgm:pt>
    <dgm:pt modelId="{993F802B-06AE-4760-9D0B-48C61F0611D1}" type="pres">
      <dgm:prSet presAssocID="{3C74D953-4CFE-41C1-91F0-DAC1D9E8964E}" presName="composite" presStyleCnt="0"/>
      <dgm:spPr/>
    </dgm:pt>
    <dgm:pt modelId="{03B86DBA-1853-492B-B5CE-E0BEECFE7345}" type="pres">
      <dgm:prSet presAssocID="{3C74D953-4CFE-41C1-91F0-DAC1D9E8964E}" presName="parTx" presStyleLbl="node1" presStyleIdx="2" presStyleCnt="3">
        <dgm:presLayoutVars>
          <dgm:chMax val="0"/>
          <dgm:chPref val="0"/>
          <dgm:bulletEnabled val="1"/>
        </dgm:presLayoutVars>
      </dgm:prSet>
      <dgm:spPr/>
    </dgm:pt>
    <dgm:pt modelId="{F91971CC-99D5-4C76-8918-B68EC00A3303}" type="pres">
      <dgm:prSet presAssocID="{3C74D953-4CFE-41C1-91F0-DAC1D9E8964E}" presName="desTx" presStyleLbl="revTx" presStyleIdx="2" presStyleCnt="3">
        <dgm:presLayoutVars>
          <dgm:bulletEnabled val="1"/>
        </dgm:presLayoutVars>
      </dgm:prSet>
      <dgm:spPr/>
    </dgm:pt>
  </dgm:ptLst>
  <dgm:cxnLst>
    <dgm:cxn modelId="{DFAED211-9C1A-4C5F-AE21-F4863584B4A9}" type="presOf" srcId="{0EEECF82-7B93-417E-B9FB-324890F94EB3}" destId="{F91971CC-99D5-4C76-8918-B68EC00A3303}" srcOrd="0" destOrd="4" presId="urn:microsoft.com/office/officeart/2005/8/layout/chevron1"/>
    <dgm:cxn modelId="{66292E12-30A5-4E13-B33C-D67ECC5D7C96}" srcId="{3C74D953-4CFE-41C1-91F0-DAC1D9E8964E}" destId="{69E1AACA-E80A-4D60-9403-BEB384CBEC25}" srcOrd="0" destOrd="0" parTransId="{E39568B6-2BA9-4416-8E3D-5677F8D279A7}" sibTransId="{AF048E8C-1888-48D2-9127-FAC4BECE9881}"/>
    <dgm:cxn modelId="{73BB1A16-D277-4C06-B571-ACC5D9240A8E}" srcId="{95263532-7A1E-47B0-BDAD-1532F6966C93}" destId="{3C74D953-4CFE-41C1-91F0-DAC1D9E8964E}" srcOrd="2" destOrd="0" parTransId="{AF699F92-FFE4-4E35-BEB1-50C397532C2C}" sibTransId="{B2CBBD6B-DF89-465E-A7D8-C5F0D104C243}"/>
    <dgm:cxn modelId="{C818F416-6D2D-48D6-9CB9-B9EBB6A96C60}" srcId="{DFCD018B-3F04-4CDD-ABD3-5076C8DAD879}" destId="{9F1FE38E-AB3A-4E90-929D-FECF032F335F}" srcOrd="2" destOrd="0" parTransId="{2A54755F-CE07-428C-BBF5-0093F4727884}" sibTransId="{516A8C38-A8DA-4DE7-AF35-9669216B1048}"/>
    <dgm:cxn modelId="{CE6C6517-6490-430A-8076-7D070E8A341E}" type="presOf" srcId="{95263532-7A1E-47B0-BDAD-1532F6966C93}" destId="{6F548B31-BE63-4573-850C-471000590354}" srcOrd="0" destOrd="0" presId="urn:microsoft.com/office/officeart/2005/8/layout/chevron1"/>
    <dgm:cxn modelId="{24A49A19-A7CE-4634-A3AC-ED5DBDF46F67}" srcId="{555C18EF-1A9D-43E8-8504-861951BB1D0B}" destId="{27D5C6F3-2712-4E99-8708-87C69A091DF6}" srcOrd="4" destOrd="0" parTransId="{72AD07A4-3D48-4581-8C2F-E337FB37B9AF}" sibTransId="{7CC7869C-0BBA-4126-AFA1-01FB599B2FCE}"/>
    <dgm:cxn modelId="{00FB321A-A5EE-455D-8CA6-F80895F9E4D4}" type="presOf" srcId="{0316495A-6E6A-4911-9FF9-B42089EF80F9}" destId="{F91971CC-99D5-4C76-8918-B68EC00A3303}" srcOrd="0" destOrd="2" presId="urn:microsoft.com/office/officeart/2005/8/layout/chevron1"/>
    <dgm:cxn modelId="{9E5F9F20-7DB0-4270-8C89-979E787A970D}" srcId="{555C18EF-1A9D-43E8-8504-861951BB1D0B}" destId="{671D5D25-57E0-4CCD-8C64-6A243D00C7A2}" srcOrd="2" destOrd="0" parTransId="{824EA70C-63AF-402F-AE89-E45DB902077B}" sibTransId="{3DB0196B-C12E-46EE-AAA3-FE8DAC7AD632}"/>
    <dgm:cxn modelId="{D24D1537-6B1F-4981-BCC7-702EE7CAC066}" type="presOf" srcId="{27A4E015-4CF7-4709-9B91-BC723755D778}" destId="{553024EF-98C5-4E34-B907-1A5FFEA271FD}" srcOrd="0" destOrd="5" presId="urn:microsoft.com/office/officeart/2005/8/layout/chevron1"/>
    <dgm:cxn modelId="{31A93339-7105-4FD8-9FCE-1F531E79E965}" type="presOf" srcId="{69E1AACA-E80A-4D60-9403-BEB384CBEC25}" destId="{F91971CC-99D5-4C76-8918-B68EC00A3303}" srcOrd="0" destOrd="0" presId="urn:microsoft.com/office/officeart/2005/8/layout/chevron1"/>
    <dgm:cxn modelId="{E026FD3E-E314-41B1-B448-E3BB3462A527}" type="presOf" srcId="{E04A3FFC-E5FA-408A-A8E9-C820A0C09B3C}" destId="{553024EF-98C5-4E34-B907-1A5FFEA271FD}" srcOrd="0" destOrd="3" presId="urn:microsoft.com/office/officeart/2005/8/layout/chevron1"/>
    <dgm:cxn modelId="{A578DB40-6E2A-4251-99E4-322153C95A47}" type="presOf" srcId="{9F1FE38E-AB3A-4E90-929D-FECF032F335F}" destId="{107DB561-E3CF-4A38-A732-9E5A8960C818}" srcOrd="0" destOrd="2" presId="urn:microsoft.com/office/officeart/2005/8/layout/chevron1"/>
    <dgm:cxn modelId="{C15F4F63-00D0-4951-81E3-3704A02EEBD8}" type="presOf" srcId="{17068D4D-E35B-483F-8CCF-9E6C33881D7F}" destId="{553024EF-98C5-4E34-B907-1A5FFEA271FD}" srcOrd="0" destOrd="1" presId="urn:microsoft.com/office/officeart/2005/8/layout/chevron1"/>
    <dgm:cxn modelId="{41460E44-E9FA-4628-B30A-FD34FA0019DB}" srcId="{3C74D953-4CFE-41C1-91F0-DAC1D9E8964E}" destId="{220AB5CD-97B2-476E-B60A-D49C90560BF1}" srcOrd="3" destOrd="0" parTransId="{E50D81AB-0D7A-4F26-99FE-56DEBFEB991D}" sibTransId="{C45EC64D-D34B-497B-85DC-E0BFAB509190}"/>
    <dgm:cxn modelId="{6A0EC46B-AC33-47AF-936C-11C49E2C1E65}" type="presOf" srcId="{D54320F3-66E1-4B25-BC7B-B61292696FA2}" destId="{553024EF-98C5-4E34-B907-1A5FFEA271FD}" srcOrd="0" destOrd="6" presId="urn:microsoft.com/office/officeart/2005/8/layout/chevron1"/>
    <dgm:cxn modelId="{0B3BB14C-AC6E-4C8F-9466-F2F07E633955}" srcId="{3C74D953-4CFE-41C1-91F0-DAC1D9E8964E}" destId="{0316495A-6E6A-4911-9FF9-B42089EF80F9}" srcOrd="2" destOrd="0" parTransId="{002222B2-AAA8-44C1-B786-95E9FB0CCF04}" sibTransId="{8785E6F0-1152-4CCF-B82D-E738668585EA}"/>
    <dgm:cxn modelId="{5AE3C64F-32D8-48E6-A35D-F5359C1A7112}" type="presOf" srcId="{671D5D25-57E0-4CCD-8C64-6A243D00C7A2}" destId="{553024EF-98C5-4E34-B907-1A5FFEA271FD}" srcOrd="0" destOrd="2" presId="urn:microsoft.com/office/officeart/2005/8/layout/chevron1"/>
    <dgm:cxn modelId="{BD3F6F76-90E9-4346-886D-8770CFF0CA8C}" type="presOf" srcId="{30FC2266-1AAD-4E14-948F-9490D12074C3}" destId="{107DB561-E3CF-4A38-A732-9E5A8960C818}" srcOrd="0" destOrd="3" presId="urn:microsoft.com/office/officeart/2005/8/layout/chevron1"/>
    <dgm:cxn modelId="{3D82F284-213A-4108-957C-3D978D6ACE31}" srcId="{555C18EF-1A9D-43E8-8504-861951BB1D0B}" destId="{8D863BC3-B3A5-4D86-B37A-6D661ADCEA88}" srcOrd="0" destOrd="0" parTransId="{82EE6892-CD74-4395-A421-29D919A90B16}" sibTransId="{31369F40-0989-4276-B0CE-AA84CC1B578B}"/>
    <dgm:cxn modelId="{5D29F689-9F2B-45E2-A4D3-EAEE210B58B6}" type="presOf" srcId="{27D5C6F3-2712-4E99-8708-87C69A091DF6}" destId="{553024EF-98C5-4E34-B907-1A5FFEA271FD}" srcOrd="0" destOrd="4" presId="urn:microsoft.com/office/officeart/2005/8/layout/chevron1"/>
    <dgm:cxn modelId="{7F9F06A0-B739-4C30-A9C9-F21F85CDA059}" srcId="{555C18EF-1A9D-43E8-8504-861951BB1D0B}" destId="{D54320F3-66E1-4B25-BC7B-B61292696FA2}" srcOrd="6" destOrd="0" parTransId="{06FA01B0-45BD-4392-A66D-91635A8186B5}" sibTransId="{E8A9EC12-E2C5-4656-9049-AF46288B8B6A}"/>
    <dgm:cxn modelId="{0DA79DA1-0DC8-45C4-9996-CA369B039A6B}" srcId="{DFCD018B-3F04-4CDD-ABD3-5076C8DAD879}" destId="{EB7602BD-77A1-4C9A-9584-0F9989871864}" srcOrd="5" destOrd="0" parTransId="{807A2668-7D7E-4122-AD13-624EF4440FC8}" sibTransId="{A66724D1-81BA-49D9-8C06-C846EE30FC17}"/>
    <dgm:cxn modelId="{DBA42EAB-FADF-4325-8373-9D124236B7C9}" srcId="{555C18EF-1A9D-43E8-8504-861951BB1D0B}" destId="{27A4E015-4CF7-4709-9B91-BC723755D778}" srcOrd="5" destOrd="0" parTransId="{60AC8016-C4D5-46B8-BE73-1C448E249269}" sibTransId="{F6AD52CC-F8B3-4BEF-BA64-08228599729A}"/>
    <dgm:cxn modelId="{66F3A2AC-71DB-4712-9F46-306FFB978BD5}" srcId="{555C18EF-1A9D-43E8-8504-861951BB1D0B}" destId="{17068D4D-E35B-483F-8CCF-9E6C33881D7F}" srcOrd="1" destOrd="0" parTransId="{299437B0-D68D-4392-9278-04CBEA222B01}" sibTransId="{8A9372F2-D0F1-40FA-9C11-97ABBFA23F07}"/>
    <dgm:cxn modelId="{7B4A26AE-F776-4829-956F-D895B05FCABD}" srcId="{95263532-7A1E-47B0-BDAD-1532F6966C93}" destId="{DFCD018B-3F04-4CDD-ABD3-5076C8DAD879}" srcOrd="1" destOrd="0" parTransId="{B0DADA57-A634-4F07-8201-183DBCE65292}" sibTransId="{ACC34987-04CA-4078-BBA7-3F339F497927}"/>
    <dgm:cxn modelId="{9F5D81B2-6505-4F59-BD42-F94EAC5D3E11}" srcId="{555C18EF-1A9D-43E8-8504-861951BB1D0B}" destId="{B0574F58-7E06-45A6-AC43-5787C614282A}" srcOrd="7" destOrd="0" parTransId="{98C2FD83-615B-4B98-BB68-4BD9389FC75B}" sibTransId="{4A09D8ED-589D-4191-A08F-3EA18B76278C}"/>
    <dgm:cxn modelId="{38E5FBB2-DA8A-4230-BFC5-D2C1AF03A103}" srcId="{3C74D953-4CFE-41C1-91F0-DAC1D9E8964E}" destId="{A849C8E5-689F-40FA-AA46-1AF2BF37AEE6}" srcOrd="1" destOrd="0" parTransId="{24391D2C-096F-47C1-B086-87A0E19BE7EA}" sibTransId="{9854B56D-F36A-4843-A2D6-1C71BC15DD10}"/>
    <dgm:cxn modelId="{819980B8-DA3F-4BC0-8AC9-E00729CA6217}" type="presOf" srcId="{DFCD018B-3F04-4CDD-ABD3-5076C8DAD879}" destId="{757550EA-682D-42FD-9A79-D7562AB9F670}" srcOrd="0" destOrd="0" presId="urn:microsoft.com/office/officeart/2005/8/layout/chevron1"/>
    <dgm:cxn modelId="{F4B433C5-2C84-4AF1-9338-F35C63D2F871}" type="presOf" srcId="{065CCE50-C0B4-4E52-965F-FBF2B672943B}" destId="{107DB561-E3CF-4A38-A732-9E5A8960C818}" srcOrd="0" destOrd="1" presId="urn:microsoft.com/office/officeart/2005/8/layout/chevron1"/>
    <dgm:cxn modelId="{2C1995C8-8884-4C76-9FF1-3BDF4D81FC2D}" type="presOf" srcId="{EB7602BD-77A1-4C9A-9584-0F9989871864}" destId="{107DB561-E3CF-4A38-A732-9E5A8960C818}" srcOrd="0" destOrd="5" presId="urn:microsoft.com/office/officeart/2005/8/layout/chevron1"/>
    <dgm:cxn modelId="{C8810DCB-727D-40FA-9F2C-6740D6997472}" type="presOf" srcId="{3C74D953-4CFE-41C1-91F0-DAC1D9E8964E}" destId="{03B86DBA-1853-492B-B5CE-E0BEECFE7345}" srcOrd="0" destOrd="0" presId="urn:microsoft.com/office/officeart/2005/8/layout/chevron1"/>
    <dgm:cxn modelId="{69C02ECB-813F-41D3-9E07-18AF1BB5BC69}" srcId="{DFCD018B-3F04-4CDD-ABD3-5076C8DAD879}" destId="{30FC2266-1AAD-4E14-948F-9490D12074C3}" srcOrd="3" destOrd="0" parTransId="{8F9A9AF7-2E6F-48D3-AEF3-CBF905790A00}" sibTransId="{C88F2FE2-37E0-45AC-9BD8-7E7329192A26}"/>
    <dgm:cxn modelId="{87DB75D2-CB9A-408D-941C-CFEA1683499F}" type="presOf" srcId="{A849C8E5-689F-40FA-AA46-1AF2BF37AEE6}" destId="{F91971CC-99D5-4C76-8918-B68EC00A3303}" srcOrd="0" destOrd="1" presId="urn:microsoft.com/office/officeart/2005/8/layout/chevron1"/>
    <dgm:cxn modelId="{1A4582D4-0D51-4260-A57E-6122E55AB287}" type="presOf" srcId="{555C18EF-1A9D-43E8-8504-861951BB1D0B}" destId="{8A1373B3-C5AD-4321-B5AF-7625F49C820E}" srcOrd="0" destOrd="0" presId="urn:microsoft.com/office/officeart/2005/8/layout/chevron1"/>
    <dgm:cxn modelId="{5A110CDA-B07C-44E4-ADFC-9A1DB61F0E03}" srcId="{3C74D953-4CFE-41C1-91F0-DAC1D9E8964E}" destId="{0EEECF82-7B93-417E-B9FB-324890F94EB3}" srcOrd="4" destOrd="0" parTransId="{59B1B4B4-2AEC-4A01-8A0C-E1460780523C}" sibTransId="{BF693F74-0FE0-4C45-92B3-34ECF49ED1FB}"/>
    <dgm:cxn modelId="{782D33DD-69EB-4B0B-BFF6-A7F954F82843}" type="presOf" srcId="{85F7806D-0C7A-4198-84D1-E225257655E0}" destId="{107DB561-E3CF-4A38-A732-9E5A8960C818}" srcOrd="0" destOrd="0" presId="urn:microsoft.com/office/officeart/2005/8/layout/chevron1"/>
    <dgm:cxn modelId="{FC626FE2-B14F-4A00-A218-77835A7B37CE}" srcId="{DFCD018B-3F04-4CDD-ABD3-5076C8DAD879}" destId="{6C1DA3EA-0643-46DA-83CF-9996E9C11D00}" srcOrd="4" destOrd="0" parTransId="{53B4CBD5-8A41-4BA7-AFFF-1B29094187E5}" sibTransId="{4CA8E2D4-F5AA-41F4-9D19-F6C0C32BA8C7}"/>
    <dgm:cxn modelId="{6E3258E2-AF4A-4F2C-AF48-BEA764559BD4}" type="presOf" srcId="{8D863BC3-B3A5-4D86-B37A-6D661ADCEA88}" destId="{553024EF-98C5-4E34-B907-1A5FFEA271FD}" srcOrd="0" destOrd="0" presId="urn:microsoft.com/office/officeart/2005/8/layout/chevron1"/>
    <dgm:cxn modelId="{1641DAEC-A2C0-42A1-A9CF-1B923ACAF8E9}" srcId="{95263532-7A1E-47B0-BDAD-1532F6966C93}" destId="{555C18EF-1A9D-43E8-8504-861951BB1D0B}" srcOrd="0" destOrd="0" parTransId="{D65B6EAB-E5F4-41BF-B2AC-DAB569384EDB}" sibTransId="{85338548-9A12-43E0-B5A6-89DB67543B20}"/>
    <dgm:cxn modelId="{D03313EE-5D1A-43EC-9F55-F50C8EFB61A3}" type="presOf" srcId="{B0574F58-7E06-45A6-AC43-5787C614282A}" destId="{553024EF-98C5-4E34-B907-1A5FFEA271FD}" srcOrd="0" destOrd="7" presId="urn:microsoft.com/office/officeart/2005/8/layout/chevron1"/>
    <dgm:cxn modelId="{8E2A98F5-9EED-4196-AABA-38083CB75F5C}" srcId="{DFCD018B-3F04-4CDD-ABD3-5076C8DAD879}" destId="{85F7806D-0C7A-4198-84D1-E225257655E0}" srcOrd="0" destOrd="0" parTransId="{AE5906BE-14CD-425C-876C-3261FEB46D44}" sibTransId="{F51D6643-8286-4030-86F0-8DC36B78D2CA}"/>
    <dgm:cxn modelId="{34E60AF8-EC8F-4291-B3F0-4A34177D38AC}" srcId="{555C18EF-1A9D-43E8-8504-861951BB1D0B}" destId="{E04A3FFC-E5FA-408A-A8E9-C820A0C09B3C}" srcOrd="3" destOrd="0" parTransId="{996A2C39-BA2D-4A9A-B738-1DBE67B93B1D}" sibTransId="{CF065999-7920-4FB5-9D6B-D5D5531B7D59}"/>
    <dgm:cxn modelId="{931F79FE-D518-4DA4-A31B-CF1DB88E6F08}" type="presOf" srcId="{220AB5CD-97B2-476E-B60A-D49C90560BF1}" destId="{F91971CC-99D5-4C76-8918-B68EC00A3303}" srcOrd="0" destOrd="3" presId="urn:microsoft.com/office/officeart/2005/8/layout/chevron1"/>
    <dgm:cxn modelId="{B75220FF-A51F-45EE-A258-8A46F63E8AD9}" type="presOf" srcId="{6C1DA3EA-0643-46DA-83CF-9996E9C11D00}" destId="{107DB561-E3CF-4A38-A732-9E5A8960C818}" srcOrd="0" destOrd="4" presId="urn:microsoft.com/office/officeart/2005/8/layout/chevron1"/>
    <dgm:cxn modelId="{621CBAFF-F65E-4B2A-8519-4837F1607351}" srcId="{DFCD018B-3F04-4CDD-ABD3-5076C8DAD879}" destId="{065CCE50-C0B4-4E52-965F-FBF2B672943B}" srcOrd="1" destOrd="0" parTransId="{DC60C9BA-E6B5-4E97-A4D1-3EA59303537E}" sibTransId="{8003E975-F72F-4FD0-B1D7-BB20BD8BF506}"/>
    <dgm:cxn modelId="{AF049E4C-27C1-47C2-AB75-8C157EE02026}" type="presParOf" srcId="{6F548B31-BE63-4573-850C-471000590354}" destId="{B3D5D451-4E7E-4806-8C3A-BC8459F1E315}" srcOrd="0" destOrd="0" presId="urn:microsoft.com/office/officeart/2005/8/layout/chevron1"/>
    <dgm:cxn modelId="{3B7027B3-0247-462E-B0A6-7824F36C4143}" type="presParOf" srcId="{B3D5D451-4E7E-4806-8C3A-BC8459F1E315}" destId="{8A1373B3-C5AD-4321-B5AF-7625F49C820E}" srcOrd="0" destOrd="0" presId="urn:microsoft.com/office/officeart/2005/8/layout/chevron1"/>
    <dgm:cxn modelId="{1BB7B3B5-DF39-4CE6-95F6-35B14213E180}" type="presParOf" srcId="{B3D5D451-4E7E-4806-8C3A-BC8459F1E315}" destId="{553024EF-98C5-4E34-B907-1A5FFEA271FD}" srcOrd="1" destOrd="0" presId="urn:microsoft.com/office/officeart/2005/8/layout/chevron1"/>
    <dgm:cxn modelId="{A18F559F-804E-45EF-BABD-816CD66C5DFA}" type="presParOf" srcId="{6F548B31-BE63-4573-850C-471000590354}" destId="{7AB456B7-1CEE-433F-9540-CC0A5815E1D8}" srcOrd="1" destOrd="0" presId="urn:microsoft.com/office/officeart/2005/8/layout/chevron1"/>
    <dgm:cxn modelId="{ACBE4F58-A6C0-4A7A-991F-C7C197EE9A3D}" type="presParOf" srcId="{6F548B31-BE63-4573-850C-471000590354}" destId="{3673ACE7-CBEA-41A2-B483-61BFA5E3D4FF}" srcOrd="2" destOrd="0" presId="urn:microsoft.com/office/officeart/2005/8/layout/chevron1"/>
    <dgm:cxn modelId="{D430328F-1CE0-4AED-9D75-5AE5F1F0467C}" type="presParOf" srcId="{3673ACE7-CBEA-41A2-B483-61BFA5E3D4FF}" destId="{757550EA-682D-42FD-9A79-D7562AB9F670}" srcOrd="0" destOrd="0" presId="urn:microsoft.com/office/officeart/2005/8/layout/chevron1"/>
    <dgm:cxn modelId="{070FB50B-295A-4941-A488-4B7EBA5FBB38}" type="presParOf" srcId="{3673ACE7-CBEA-41A2-B483-61BFA5E3D4FF}" destId="{107DB561-E3CF-4A38-A732-9E5A8960C818}" srcOrd="1" destOrd="0" presId="urn:microsoft.com/office/officeart/2005/8/layout/chevron1"/>
    <dgm:cxn modelId="{FEB43CDB-8BA0-4F29-85A8-9AE905ADEE24}" type="presParOf" srcId="{6F548B31-BE63-4573-850C-471000590354}" destId="{5855299F-5828-428C-BED9-5A4935D96262}" srcOrd="3" destOrd="0" presId="urn:microsoft.com/office/officeart/2005/8/layout/chevron1"/>
    <dgm:cxn modelId="{60627B73-0C83-4372-BD87-73563165F9C1}" type="presParOf" srcId="{6F548B31-BE63-4573-850C-471000590354}" destId="{993F802B-06AE-4760-9D0B-48C61F0611D1}" srcOrd="4" destOrd="0" presId="urn:microsoft.com/office/officeart/2005/8/layout/chevron1"/>
    <dgm:cxn modelId="{D8269554-84CB-4C7B-B014-ECC80005B313}" type="presParOf" srcId="{993F802B-06AE-4760-9D0B-48C61F0611D1}" destId="{03B86DBA-1853-492B-B5CE-E0BEECFE7345}" srcOrd="0" destOrd="0" presId="urn:microsoft.com/office/officeart/2005/8/layout/chevron1"/>
    <dgm:cxn modelId="{5F544F41-5CFA-4575-BABA-0B4DE9F3C5C2}" type="presParOf" srcId="{993F802B-06AE-4760-9D0B-48C61F0611D1}" destId="{F91971CC-99D5-4C76-8918-B68EC00A330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783F0-026E-49BE-8F02-516B79B4DF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6789F87-6194-4F19-A439-CA6400C3C8AA}">
      <dgm:prSet phldrT="[Text]"/>
      <dgm:spPr/>
      <dgm:t>
        <a:bodyPr/>
        <a:lstStyle/>
        <a:p>
          <a:r>
            <a:rPr lang="tr-TR"/>
            <a:t>İşbirliği Alanları</a:t>
          </a:r>
          <a:endParaRPr lang="en-US"/>
        </a:p>
      </dgm:t>
    </dgm:pt>
    <dgm:pt modelId="{ECA988E7-174C-4210-B65F-2E548B10F54E}" type="parTrans" cxnId="{6ACD6D14-58B7-44FB-B16B-CF4750A2F21A}">
      <dgm:prSet/>
      <dgm:spPr/>
      <dgm:t>
        <a:bodyPr/>
        <a:lstStyle/>
        <a:p>
          <a:endParaRPr lang="en-US"/>
        </a:p>
      </dgm:t>
    </dgm:pt>
    <dgm:pt modelId="{EF3F7216-AFD0-4FCA-A23E-01DF442E3CCF}" type="sibTrans" cxnId="{6ACD6D14-58B7-44FB-B16B-CF4750A2F21A}">
      <dgm:prSet/>
      <dgm:spPr/>
      <dgm:t>
        <a:bodyPr/>
        <a:lstStyle/>
        <a:p>
          <a:endParaRPr lang="en-US"/>
        </a:p>
      </dgm:t>
    </dgm:pt>
    <dgm:pt modelId="{3FBC0B44-E7E0-4A3D-9DCC-3C06A186C303}">
      <dgm:prSet/>
      <dgm:spPr/>
      <dgm:t>
        <a:bodyPr/>
        <a:lstStyle/>
        <a:p>
          <a:r>
            <a:rPr lang="en-US" dirty="0" err="1"/>
            <a:t>Ortak</a:t>
          </a:r>
          <a:r>
            <a:rPr lang="en-US" dirty="0"/>
            <a:t> </a:t>
          </a:r>
          <a:r>
            <a:rPr lang="en-US" dirty="0" err="1"/>
            <a:t>Bilimsel</a:t>
          </a:r>
          <a:r>
            <a:rPr lang="en-US" dirty="0"/>
            <a:t> </a:t>
          </a:r>
          <a:r>
            <a:rPr lang="en-US" dirty="0" err="1"/>
            <a:t>Etkinlikler</a:t>
          </a:r>
          <a:endParaRPr lang="en-US" dirty="0"/>
        </a:p>
      </dgm:t>
    </dgm:pt>
    <dgm:pt modelId="{23E7319A-79FC-4DE9-A833-3A0AEE11E9A4}" type="parTrans" cxnId="{5A947415-74EF-4F8D-873F-CE5FD8CC5944}">
      <dgm:prSet/>
      <dgm:spPr/>
      <dgm:t>
        <a:bodyPr/>
        <a:lstStyle/>
        <a:p>
          <a:endParaRPr lang="en-US"/>
        </a:p>
      </dgm:t>
    </dgm:pt>
    <dgm:pt modelId="{95F75B84-F29F-4974-B7DA-59D7D15F56FC}" type="sibTrans" cxnId="{5A947415-74EF-4F8D-873F-CE5FD8CC5944}">
      <dgm:prSet/>
      <dgm:spPr/>
      <dgm:t>
        <a:bodyPr/>
        <a:lstStyle/>
        <a:p>
          <a:endParaRPr lang="en-US"/>
        </a:p>
      </dgm:t>
    </dgm:pt>
    <dgm:pt modelId="{7D19B815-9CA6-439F-94AB-3BE637CB89D3}">
      <dgm:prSet/>
      <dgm:spPr/>
      <dgm:t>
        <a:bodyPr/>
        <a:lstStyle/>
        <a:p>
          <a:r>
            <a:rPr lang="en-US" dirty="0" err="1"/>
            <a:t>Ortak</a:t>
          </a:r>
          <a:r>
            <a:rPr lang="en-US" dirty="0"/>
            <a:t> </a:t>
          </a:r>
          <a:r>
            <a:rPr lang="en-US" dirty="0" err="1"/>
            <a:t>Projeler</a:t>
          </a:r>
          <a:endParaRPr lang="en-US" dirty="0"/>
        </a:p>
      </dgm:t>
    </dgm:pt>
    <dgm:pt modelId="{C7F71BCF-3952-4F2D-A2AE-BFD22987FF96}" type="parTrans" cxnId="{CCBAA29C-FB17-4CE6-BB3F-EF1F7014FDAC}">
      <dgm:prSet/>
      <dgm:spPr/>
      <dgm:t>
        <a:bodyPr/>
        <a:lstStyle/>
        <a:p>
          <a:endParaRPr lang="en-US"/>
        </a:p>
      </dgm:t>
    </dgm:pt>
    <dgm:pt modelId="{A451D463-53EA-4C8C-B9B8-0C008A7F1F1B}" type="sibTrans" cxnId="{CCBAA29C-FB17-4CE6-BB3F-EF1F7014FDAC}">
      <dgm:prSet/>
      <dgm:spPr/>
      <dgm:t>
        <a:bodyPr/>
        <a:lstStyle/>
        <a:p>
          <a:endParaRPr lang="en-US"/>
        </a:p>
      </dgm:t>
    </dgm:pt>
    <dgm:pt modelId="{8D2E340C-E539-4D67-8E0D-14D08FB11B05}">
      <dgm:prSet/>
      <dgm:spPr/>
      <dgm:t>
        <a:bodyPr/>
        <a:lstStyle/>
        <a:p>
          <a:r>
            <a:rPr lang="en-US"/>
            <a:t>Endüstri Tecrübesini Artırma Çalışmaları</a:t>
          </a:r>
          <a:endParaRPr lang="en-US" dirty="0"/>
        </a:p>
      </dgm:t>
    </dgm:pt>
    <dgm:pt modelId="{B2F6E074-5991-4D5A-AA3A-175862E7E672}" type="parTrans" cxnId="{A7DC917E-B6B9-441B-B41F-816C640886FB}">
      <dgm:prSet/>
      <dgm:spPr/>
      <dgm:t>
        <a:bodyPr/>
        <a:lstStyle/>
        <a:p>
          <a:endParaRPr lang="en-US"/>
        </a:p>
      </dgm:t>
    </dgm:pt>
    <dgm:pt modelId="{BA51D43F-0A83-421A-9498-3BFF85E18C5C}" type="sibTrans" cxnId="{A7DC917E-B6B9-441B-B41F-816C640886FB}">
      <dgm:prSet/>
      <dgm:spPr/>
      <dgm:t>
        <a:bodyPr/>
        <a:lstStyle/>
        <a:p>
          <a:endParaRPr lang="en-US"/>
        </a:p>
      </dgm:t>
    </dgm:pt>
    <dgm:pt modelId="{D084085A-8E71-4B63-B162-87E2A04C0678}">
      <dgm:prSet/>
      <dgm:spPr/>
      <dgm:t>
        <a:bodyPr/>
        <a:lstStyle/>
        <a:p>
          <a:r>
            <a:rPr lang="en-US"/>
            <a:t>Stajlar, Staj Denetimi  ve Teknik Geziler</a:t>
          </a:r>
          <a:endParaRPr lang="tr-TR" dirty="0"/>
        </a:p>
      </dgm:t>
    </dgm:pt>
    <dgm:pt modelId="{65E5F90B-8EE4-4CFB-87E2-FEFE3D459AD5}" type="parTrans" cxnId="{21FC72B4-424A-4105-87E0-5550012B6237}">
      <dgm:prSet/>
      <dgm:spPr/>
      <dgm:t>
        <a:bodyPr/>
        <a:lstStyle/>
        <a:p>
          <a:endParaRPr lang="en-US"/>
        </a:p>
      </dgm:t>
    </dgm:pt>
    <dgm:pt modelId="{7503DE46-A1C2-48C9-B0F1-4388D6B0923A}" type="sibTrans" cxnId="{21FC72B4-424A-4105-87E0-5550012B6237}">
      <dgm:prSet/>
      <dgm:spPr/>
      <dgm:t>
        <a:bodyPr/>
        <a:lstStyle/>
        <a:p>
          <a:endParaRPr lang="en-US"/>
        </a:p>
      </dgm:t>
    </dgm:pt>
    <dgm:pt modelId="{903B09F1-BDF3-449A-8773-1AE2E9B3F95D}">
      <dgm:prSet/>
      <dgm:spPr/>
      <dgm:t>
        <a:bodyPr/>
        <a:lstStyle/>
        <a:p>
          <a:r>
            <a:rPr lang="tr-TR"/>
            <a:t>İş Kesimi ile Yapılan İşbirlikleri</a:t>
          </a:r>
          <a:endParaRPr lang="tr-TR" dirty="0"/>
        </a:p>
      </dgm:t>
    </dgm:pt>
    <dgm:pt modelId="{96E126E2-C032-464C-99C8-7657035FE4C1}" type="parTrans" cxnId="{6B903387-31CC-4DB5-98C3-4A72EC0CB265}">
      <dgm:prSet/>
      <dgm:spPr/>
      <dgm:t>
        <a:bodyPr/>
        <a:lstStyle/>
        <a:p>
          <a:endParaRPr lang="en-US"/>
        </a:p>
      </dgm:t>
    </dgm:pt>
    <dgm:pt modelId="{65EDB4C1-371B-4EA0-BCBD-47E52DD48A36}" type="sibTrans" cxnId="{6B903387-31CC-4DB5-98C3-4A72EC0CB265}">
      <dgm:prSet/>
      <dgm:spPr/>
      <dgm:t>
        <a:bodyPr/>
        <a:lstStyle/>
        <a:p>
          <a:endParaRPr lang="en-US"/>
        </a:p>
      </dgm:t>
    </dgm:pt>
    <dgm:pt modelId="{FA3E530E-74E8-4BA3-B27A-30C88D676429}">
      <dgm:prSet/>
      <dgm:spPr/>
      <dgm:t>
        <a:bodyPr/>
        <a:lstStyle/>
        <a:p>
          <a:r>
            <a:rPr lang="en-US"/>
            <a:t>Ankara Sanayi Odası (ASO)</a:t>
          </a:r>
          <a:endParaRPr lang="en-US" dirty="0"/>
        </a:p>
      </dgm:t>
    </dgm:pt>
    <dgm:pt modelId="{70B49786-D03C-4713-AA8A-EB691977E9F6}" type="parTrans" cxnId="{1E539863-11B2-4AB7-BAF1-1CCB571E604B}">
      <dgm:prSet/>
      <dgm:spPr/>
      <dgm:t>
        <a:bodyPr/>
        <a:lstStyle/>
        <a:p>
          <a:endParaRPr lang="en-US"/>
        </a:p>
      </dgm:t>
    </dgm:pt>
    <dgm:pt modelId="{F9BB1426-1C3E-43B0-99C1-6459B9B795CD}" type="sibTrans" cxnId="{1E539863-11B2-4AB7-BAF1-1CCB571E604B}">
      <dgm:prSet/>
      <dgm:spPr/>
      <dgm:t>
        <a:bodyPr/>
        <a:lstStyle/>
        <a:p>
          <a:endParaRPr lang="en-US"/>
        </a:p>
      </dgm:t>
    </dgm:pt>
    <dgm:pt modelId="{81912C0A-CD98-4415-AF0E-4C069678394B}">
      <dgm:prSet/>
      <dgm:spPr/>
      <dgm:t>
        <a:bodyPr/>
        <a:lstStyle/>
        <a:p>
          <a:r>
            <a:rPr lang="en-US" dirty="0"/>
            <a:t>ASO I. Organize </a:t>
          </a:r>
          <a:r>
            <a:rPr lang="en-US" dirty="0" err="1"/>
            <a:t>Sanayi</a:t>
          </a:r>
          <a:r>
            <a:rPr lang="en-US" dirty="0"/>
            <a:t> </a:t>
          </a:r>
          <a:r>
            <a:rPr lang="en-US" dirty="0" err="1"/>
            <a:t>Bölgesi</a:t>
          </a:r>
          <a:r>
            <a:rPr lang="en-US" dirty="0"/>
            <a:t> </a:t>
          </a:r>
        </a:p>
      </dgm:t>
    </dgm:pt>
    <dgm:pt modelId="{2E9A1184-306E-4181-8D1B-E0027EEB0DD2}" type="parTrans" cxnId="{57CE9518-DB5C-4210-A8CE-5AD3B6573632}">
      <dgm:prSet/>
      <dgm:spPr/>
      <dgm:t>
        <a:bodyPr/>
        <a:lstStyle/>
        <a:p>
          <a:endParaRPr lang="en-US"/>
        </a:p>
      </dgm:t>
    </dgm:pt>
    <dgm:pt modelId="{7F6C2BC4-44ED-43CF-89EB-81C405A75AB8}" type="sibTrans" cxnId="{57CE9518-DB5C-4210-A8CE-5AD3B6573632}">
      <dgm:prSet/>
      <dgm:spPr/>
      <dgm:t>
        <a:bodyPr/>
        <a:lstStyle/>
        <a:p>
          <a:endParaRPr lang="en-US"/>
        </a:p>
      </dgm:t>
    </dgm:pt>
    <dgm:pt modelId="{BB690E4A-CA9C-4E53-A1A9-BAFD62225EAE}">
      <dgm:prSet/>
      <dgm:spPr/>
      <dgm:t>
        <a:bodyPr/>
        <a:lstStyle/>
        <a:p>
          <a:r>
            <a:rPr lang="en-US"/>
            <a:t>İstanbul Sanayi Odası Vakfı (İSOV)</a:t>
          </a:r>
          <a:endParaRPr lang="en-US" dirty="0"/>
        </a:p>
      </dgm:t>
    </dgm:pt>
    <dgm:pt modelId="{C175CA0B-DF52-450E-8396-6BC5A8392AD5}" type="parTrans" cxnId="{3E6795C7-2428-4FA7-8045-211D88961433}">
      <dgm:prSet/>
      <dgm:spPr/>
      <dgm:t>
        <a:bodyPr/>
        <a:lstStyle/>
        <a:p>
          <a:endParaRPr lang="en-US"/>
        </a:p>
      </dgm:t>
    </dgm:pt>
    <dgm:pt modelId="{D04BB62B-0FB0-4B82-A19B-9B68A8B61430}" type="sibTrans" cxnId="{3E6795C7-2428-4FA7-8045-211D88961433}">
      <dgm:prSet/>
      <dgm:spPr/>
      <dgm:t>
        <a:bodyPr/>
        <a:lstStyle/>
        <a:p>
          <a:endParaRPr lang="en-US"/>
        </a:p>
      </dgm:t>
    </dgm:pt>
    <dgm:pt modelId="{F1886EC7-3295-4F93-859B-2FCCD0D91170}">
      <dgm:prSet/>
      <dgm:spPr/>
      <dgm:t>
        <a:bodyPr/>
        <a:lstStyle/>
        <a:p>
          <a:r>
            <a:rPr lang="en-US"/>
            <a:t>SIEMENS</a:t>
          </a:r>
          <a:endParaRPr lang="en-US" dirty="0"/>
        </a:p>
      </dgm:t>
    </dgm:pt>
    <dgm:pt modelId="{07095539-6180-4287-B98E-9D6C9F37B0F4}" type="parTrans" cxnId="{AD342D3E-D14D-4E6B-B3E7-CBD050ACC5D7}">
      <dgm:prSet/>
      <dgm:spPr/>
      <dgm:t>
        <a:bodyPr/>
        <a:lstStyle/>
        <a:p>
          <a:endParaRPr lang="en-US"/>
        </a:p>
      </dgm:t>
    </dgm:pt>
    <dgm:pt modelId="{B7F6F63D-E955-40B4-8469-5809B1818D8E}" type="sibTrans" cxnId="{AD342D3E-D14D-4E6B-B3E7-CBD050ACC5D7}">
      <dgm:prSet/>
      <dgm:spPr/>
      <dgm:t>
        <a:bodyPr/>
        <a:lstStyle/>
        <a:p>
          <a:endParaRPr lang="en-US"/>
        </a:p>
      </dgm:t>
    </dgm:pt>
    <dgm:pt modelId="{F61BD5E3-6D99-4382-887D-1773F9020F92}">
      <dgm:prSet/>
      <dgm:spPr/>
      <dgm:t>
        <a:bodyPr/>
        <a:lstStyle/>
        <a:p>
          <a:r>
            <a:rPr lang="en-US"/>
            <a:t>FESTO</a:t>
          </a:r>
          <a:endParaRPr lang="en-US" dirty="0"/>
        </a:p>
      </dgm:t>
    </dgm:pt>
    <dgm:pt modelId="{5B7EB9AE-8906-4F9B-AD93-3916B861D0BE}" type="parTrans" cxnId="{3A734FB7-6671-4028-961F-95AC3A0E39CC}">
      <dgm:prSet/>
      <dgm:spPr/>
      <dgm:t>
        <a:bodyPr/>
        <a:lstStyle/>
        <a:p>
          <a:endParaRPr lang="en-US"/>
        </a:p>
      </dgm:t>
    </dgm:pt>
    <dgm:pt modelId="{BA4C3746-9E34-451E-B6C8-17ACC711B1E3}" type="sibTrans" cxnId="{3A734FB7-6671-4028-961F-95AC3A0E39CC}">
      <dgm:prSet/>
      <dgm:spPr/>
      <dgm:t>
        <a:bodyPr/>
        <a:lstStyle/>
        <a:p>
          <a:endParaRPr lang="en-US"/>
        </a:p>
      </dgm:t>
    </dgm:pt>
    <dgm:pt modelId="{B62D8888-2B13-4744-A12B-54AAA3B172C7}">
      <dgm:prSet/>
      <dgm:spPr/>
      <dgm:t>
        <a:bodyPr/>
        <a:lstStyle/>
        <a:p>
          <a:r>
            <a:rPr lang="en-US"/>
            <a:t>TEGEV</a:t>
          </a:r>
          <a:endParaRPr lang="en-US" dirty="0"/>
        </a:p>
      </dgm:t>
    </dgm:pt>
    <dgm:pt modelId="{3F49BFF7-4FD5-4C57-976E-4EEDD262E5EA}" type="parTrans" cxnId="{B2693923-75ED-47F1-87BA-53C3A30DF65C}">
      <dgm:prSet/>
      <dgm:spPr/>
      <dgm:t>
        <a:bodyPr/>
        <a:lstStyle/>
        <a:p>
          <a:endParaRPr lang="en-US"/>
        </a:p>
      </dgm:t>
    </dgm:pt>
    <dgm:pt modelId="{F9061952-A452-497A-8A6A-39942D9B677C}" type="sibTrans" cxnId="{B2693923-75ED-47F1-87BA-53C3A30DF65C}">
      <dgm:prSet/>
      <dgm:spPr/>
      <dgm:t>
        <a:bodyPr/>
        <a:lstStyle/>
        <a:p>
          <a:endParaRPr lang="en-US"/>
        </a:p>
      </dgm:t>
    </dgm:pt>
    <dgm:pt modelId="{59FC3939-6C3F-427E-B5DE-0EBB4CD68821}">
      <dgm:prSet/>
      <dgm:spPr/>
      <dgm:t>
        <a:bodyPr/>
        <a:lstStyle/>
        <a:p>
          <a:r>
            <a:rPr lang="en-US" dirty="0" err="1"/>
            <a:t>Çankırı</a:t>
          </a:r>
          <a:r>
            <a:rPr lang="en-US" dirty="0"/>
            <a:t> </a:t>
          </a:r>
          <a:r>
            <a:rPr lang="en-US" dirty="0" err="1"/>
            <a:t>Ticaret</a:t>
          </a:r>
          <a:r>
            <a:rPr lang="en-US" dirty="0"/>
            <a:t> </a:t>
          </a:r>
          <a:r>
            <a:rPr lang="en-US" dirty="0" err="1"/>
            <a:t>Sanayi</a:t>
          </a:r>
          <a:r>
            <a:rPr lang="en-US" dirty="0"/>
            <a:t> </a:t>
          </a:r>
          <a:r>
            <a:rPr lang="en-US" dirty="0" err="1"/>
            <a:t>Odası</a:t>
          </a:r>
          <a:endParaRPr lang="en-US" dirty="0"/>
        </a:p>
      </dgm:t>
    </dgm:pt>
    <dgm:pt modelId="{457E1060-C453-4EDA-B778-9186B0989789}" type="parTrans" cxnId="{81B6B5BB-E741-4D1B-BE05-521355923D32}">
      <dgm:prSet/>
      <dgm:spPr/>
      <dgm:t>
        <a:bodyPr/>
        <a:lstStyle/>
        <a:p>
          <a:endParaRPr lang="en-US"/>
        </a:p>
      </dgm:t>
    </dgm:pt>
    <dgm:pt modelId="{9AF65659-105B-40CE-AAFF-31A77D9EE419}" type="sibTrans" cxnId="{81B6B5BB-E741-4D1B-BE05-521355923D32}">
      <dgm:prSet/>
      <dgm:spPr/>
      <dgm:t>
        <a:bodyPr/>
        <a:lstStyle/>
        <a:p>
          <a:endParaRPr lang="en-US"/>
        </a:p>
      </dgm:t>
    </dgm:pt>
    <dgm:pt modelId="{DDB4DEF1-D4B9-4412-99CD-B5AA926B1FD1}">
      <dgm:prSet/>
      <dgm:spPr/>
      <dgm:t>
        <a:bodyPr/>
        <a:lstStyle/>
        <a:p>
          <a:r>
            <a:rPr lang="en-US" dirty="0" err="1"/>
            <a:t>Diğer</a:t>
          </a:r>
          <a:endParaRPr lang="en-US" dirty="0"/>
        </a:p>
      </dgm:t>
    </dgm:pt>
    <dgm:pt modelId="{6A7B6B14-A596-4502-9408-72BAA111694F}" type="parTrans" cxnId="{75A7A03C-F53E-4430-BE5D-5A77A719661C}">
      <dgm:prSet/>
      <dgm:spPr/>
      <dgm:t>
        <a:bodyPr/>
        <a:lstStyle/>
        <a:p>
          <a:endParaRPr lang="en-US"/>
        </a:p>
      </dgm:t>
    </dgm:pt>
    <dgm:pt modelId="{50D9B447-D885-4169-B82A-355EE3B47A1B}" type="sibTrans" cxnId="{75A7A03C-F53E-4430-BE5D-5A77A719661C}">
      <dgm:prSet/>
      <dgm:spPr/>
      <dgm:t>
        <a:bodyPr/>
        <a:lstStyle/>
        <a:p>
          <a:endParaRPr lang="en-US"/>
        </a:p>
      </dgm:t>
    </dgm:pt>
    <dgm:pt modelId="{1C4501CD-6931-4AE9-8E03-D869CD1A914B}">
      <dgm:prSet/>
      <dgm:spPr/>
      <dgm:t>
        <a:bodyPr/>
        <a:lstStyle/>
        <a:p>
          <a:r>
            <a:rPr lang="en-US" dirty="0" err="1"/>
            <a:t>Karşılıklı</a:t>
          </a:r>
          <a:r>
            <a:rPr lang="en-US" dirty="0"/>
            <a:t> </a:t>
          </a:r>
          <a:r>
            <a:rPr lang="en-US" dirty="0" err="1"/>
            <a:t>Ziyaretler</a:t>
          </a:r>
          <a:endParaRPr lang="en-US" dirty="0"/>
        </a:p>
      </dgm:t>
    </dgm:pt>
    <dgm:pt modelId="{A19BF207-B4EF-4C2C-B5A9-71B209A39E8E}" type="parTrans" cxnId="{4D17740E-CC9D-4882-9077-C8362F124274}">
      <dgm:prSet/>
      <dgm:spPr/>
      <dgm:t>
        <a:bodyPr/>
        <a:lstStyle/>
        <a:p>
          <a:endParaRPr lang="en-US"/>
        </a:p>
      </dgm:t>
    </dgm:pt>
    <dgm:pt modelId="{5F242CDD-EC67-4B65-B876-FC1E506FF8E1}" type="sibTrans" cxnId="{4D17740E-CC9D-4882-9077-C8362F124274}">
      <dgm:prSet/>
      <dgm:spPr/>
      <dgm:t>
        <a:bodyPr/>
        <a:lstStyle/>
        <a:p>
          <a:endParaRPr lang="en-US"/>
        </a:p>
      </dgm:t>
    </dgm:pt>
    <dgm:pt modelId="{5B38FA72-4985-4950-AB48-C43F0492D730}" type="pres">
      <dgm:prSet presAssocID="{875783F0-026E-49BE-8F02-516B79B4DFE5}" presName="linear" presStyleCnt="0">
        <dgm:presLayoutVars>
          <dgm:animLvl val="lvl"/>
          <dgm:resizeHandles val="exact"/>
        </dgm:presLayoutVars>
      </dgm:prSet>
      <dgm:spPr/>
    </dgm:pt>
    <dgm:pt modelId="{ADDCA34E-AAA3-420F-B6CE-1FCE8B6F2A66}" type="pres">
      <dgm:prSet presAssocID="{66789F87-6194-4F19-A439-CA6400C3C8AA}" presName="parentText" presStyleLbl="node1" presStyleIdx="0" presStyleCnt="2">
        <dgm:presLayoutVars>
          <dgm:chMax val="0"/>
          <dgm:bulletEnabled val="1"/>
        </dgm:presLayoutVars>
      </dgm:prSet>
      <dgm:spPr/>
    </dgm:pt>
    <dgm:pt modelId="{F8861A77-E4E8-4D92-BD94-EA5855826047}" type="pres">
      <dgm:prSet presAssocID="{66789F87-6194-4F19-A439-CA6400C3C8AA}" presName="childText" presStyleLbl="revTx" presStyleIdx="0" presStyleCnt="2">
        <dgm:presLayoutVars>
          <dgm:bulletEnabled val="1"/>
        </dgm:presLayoutVars>
      </dgm:prSet>
      <dgm:spPr/>
    </dgm:pt>
    <dgm:pt modelId="{7F1B8D5C-A561-4576-B320-4B9B9EF2C433}" type="pres">
      <dgm:prSet presAssocID="{903B09F1-BDF3-449A-8773-1AE2E9B3F95D}" presName="parentText" presStyleLbl="node1" presStyleIdx="1" presStyleCnt="2">
        <dgm:presLayoutVars>
          <dgm:chMax val="0"/>
          <dgm:bulletEnabled val="1"/>
        </dgm:presLayoutVars>
      </dgm:prSet>
      <dgm:spPr/>
    </dgm:pt>
    <dgm:pt modelId="{BDC14626-B1EB-4784-A349-3677177AE7B0}" type="pres">
      <dgm:prSet presAssocID="{903B09F1-BDF3-449A-8773-1AE2E9B3F95D}" presName="childText" presStyleLbl="revTx" presStyleIdx="1" presStyleCnt="2">
        <dgm:presLayoutVars>
          <dgm:bulletEnabled val="1"/>
        </dgm:presLayoutVars>
      </dgm:prSet>
      <dgm:spPr/>
    </dgm:pt>
  </dgm:ptLst>
  <dgm:cxnLst>
    <dgm:cxn modelId="{52BD9A07-720C-44A6-8664-B8C2FE5CA020}" type="presOf" srcId="{B62D8888-2B13-4744-A12B-54AAA3B172C7}" destId="{BDC14626-B1EB-4784-A349-3677177AE7B0}" srcOrd="0" destOrd="5" presId="urn:microsoft.com/office/officeart/2005/8/layout/vList2"/>
    <dgm:cxn modelId="{4D17740E-CC9D-4882-9077-C8362F124274}" srcId="{66789F87-6194-4F19-A439-CA6400C3C8AA}" destId="{1C4501CD-6931-4AE9-8E03-D869CD1A914B}" srcOrd="1" destOrd="0" parTransId="{A19BF207-B4EF-4C2C-B5A9-71B209A39E8E}" sibTransId="{5F242CDD-EC67-4B65-B876-FC1E506FF8E1}"/>
    <dgm:cxn modelId="{6ACD6D14-58B7-44FB-B16B-CF4750A2F21A}" srcId="{875783F0-026E-49BE-8F02-516B79B4DFE5}" destId="{66789F87-6194-4F19-A439-CA6400C3C8AA}" srcOrd="0" destOrd="0" parTransId="{ECA988E7-174C-4210-B65F-2E548B10F54E}" sibTransId="{EF3F7216-AFD0-4FCA-A23E-01DF442E3CCF}"/>
    <dgm:cxn modelId="{5A947415-74EF-4F8D-873F-CE5FD8CC5944}" srcId="{66789F87-6194-4F19-A439-CA6400C3C8AA}" destId="{3FBC0B44-E7E0-4A3D-9DCC-3C06A186C303}" srcOrd="0" destOrd="0" parTransId="{23E7319A-79FC-4DE9-A833-3A0AEE11E9A4}" sibTransId="{95F75B84-F29F-4974-B7DA-59D7D15F56FC}"/>
    <dgm:cxn modelId="{57CE9518-DB5C-4210-A8CE-5AD3B6573632}" srcId="{903B09F1-BDF3-449A-8773-1AE2E9B3F95D}" destId="{81912C0A-CD98-4415-AF0E-4C069678394B}" srcOrd="1" destOrd="0" parTransId="{2E9A1184-306E-4181-8D1B-E0027EEB0DD2}" sibTransId="{7F6C2BC4-44ED-43CF-89EB-81C405A75AB8}"/>
    <dgm:cxn modelId="{B2693923-75ED-47F1-87BA-53C3A30DF65C}" srcId="{903B09F1-BDF3-449A-8773-1AE2E9B3F95D}" destId="{B62D8888-2B13-4744-A12B-54AAA3B172C7}" srcOrd="5" destOrd="0" parTransId="{3F49BFF7-4FD5-4C57-976E-4EEDD262E5EA}" sibTransId="{F9061952-A452-497A-8A6A-39942D9B677C}"/>
    <dgm:cxn modelId="{75A7A03C-F53E-4430-BE5D-5A77A719661C}" srcId="{903B09F1-BDF3-449A-8773-1AE2E9B3F95D}" destId="{DDB4DEF1-D4B9-4412-99CD-B5AA926B1FD1}" srcOrd="7" destOrd="0" parTransId="{6A7B6B14-A596-4502-9408-72BAA111694F}" sibTransId="{50D9B447-D885-4169-B82A-355EE3B47A1B}"/>
    <dgm:cxn modelId="{AD342D3E-D14D-4E6B-B3E7-CBD050ACC5D7}" srcId="{903B09F1-BDF3-449A-8773-1AE2E9B3F95D}" destId="{F1886EC7-3295-4F93-859B-2FCCD0D91170}" srcOrd="3" destOrd="0" parTransId="{07095539-6180-4287-B98E-9D6C9F37B0F4}" sibTransId="{B7F6F63D-E955-40B4-8469-5809B1818D8E}"/>
    <dgm:cxn modelId="{12CACD5B-0346-40A9-95F9-113A55A67F3F}" type="presOf" srcId="{3FBC0B44-E7E0-4A3D-9DCC-3C06A186C303}" destId="{F8861A77-E4E8-4D92-BD94-EA5855826047}" srcOrd="0" destOrd="0" presId="urn:microsoft.com/office/officeart/2005/8/layout/vList2"/>
    <dgm:cxn modelId="{1E539863-11B2-4AB7-BAF1-1CCB571E604B}" srcId="{903B09F1-BDF3-449A-8773-1AE2E9B3F95D}" destId="{FA3E530E-74E8-4BA3-B27A-30C88D676429}" srcOrd="0" destOrd="0" parTransId="{70B49786-D03C-4713-AA8A-EB691977E9F6}" sibTransId="{F9BB1426-1C3E-43B0-99C1-6459B9B795CD}"/>
    <dgm:cxn modelId="{5C903A6C-E690-47DC-A909-3369818C61FE}" type="presOf" srcId="{66789F87-6194-4F19-A439-CA6400C3C8AA}" destId="{ADDCA34E-AAA3-420F-B6CE-1FCE8B6F2A66}" srcOrd="0" destOrd="0" presId="urn:microsoft.com/office/officeart/2005/8/layout/vList2"/>
    <dgm:cxn modelId="{88820D70-F1DD-4D95-BC78-B7FEE83376E7}" type="presOf" srcId="{8D2E340C-E539-4D67-8E0D-14D08FB11B05}" destId="{F8861A77-E4E8-4D92-BD94-EA5855826047}" srcOrd="0" destOrd="3" presId="urn:microsoft.com/office/officeart/2005/8/layout/vList2"/>
    <dgm:cxn modelId="{031E227E-9D89-4B98-8640-ECE1D47554A0}" type="presOf" srcId="{BB690E4A-CA9C-4E53-A1A9-BAFD62225EAE}" destId="{BDC14626-B1EB-4784-A349-3677177AE7B0}" srcOrd="0" destOrd="2" presId="urn:microsoft.com/office/officeart/2005/8/layout/vList2"/>
    <dgm:cxn modelId="{A7DC917E-B6B9-441B-B41F-816C640886FB}" srcId="{66789F87-6194-4F19-A439-CA6400C3C8AA}" destId="{8D2E340C-E539-4D67-8E0D-14D08FB11B05}" srcOrd="3" destOrd="0" parTransId="{B2F6E074-5991-4D5A-AA3A-175862E7E672}" sibTransId="{BA51D43F-0A83-421A-9498-3BFF85E18C5C}"/>
    <dgm:cxn modelId="{6B903387-31CC-4DB5-98C3-4A72EC0CB265}" srcId="{875783F0-026E-49BE-8F02-516B79B4DFE5}" destId="{903B09F1-BDF3-449A-8773-1AE2E9B3F95D}" srcOrd="1" destOrd="0" parTransId="{96E126E2-C032-464C-99C8-7657035FE4C1}" sibTransId="{65EDB4C1-371B-4EA0-BCBD-47E52DD48A36}"/>
    <dgm:cxn modelId="{B42FB68A-76B1-4C3E-8EC0-B2A97C29CFC2}" type="presOf" srcId="{875783F0-026E-49BE-8F02-516B79B4DFE5}" destId="{5B38FA72-4985-4950-AB48-C43F0492D730}" srcOrd="0" destOrd="0" presId="urn:microsoft.com/office/officeart/2005/8/layout/vList2"/>
    <dgm:cxn modelId="{63D8D18B-F94A-46A9-A589-E1B6C87B3030}" type="presOf" srcId="{7D19B815-9CA6-439F-94AB-3BE637CB89D3}" destId="{F8861A77-E4E8-4D92-BD94-EA5855826047}" srcOrd="0" destOrd="2" presId="urn:microsoft.com/office/officeart/2005/8/layout/vList2"/>
    <dgm:cxn modelId="{A1D8AE8F-CD11-43A8-B349-E13D3A05CB66}" type="presOf" srcId="{F1886EC7-3295-4F93-859B-2FCCD0D91170}" destId="{BDC14626-B1EB-4784-A349-3677177AE7B0}" srcOrd="0" destOrd="3" presId="urn:microsoft.com/office/officeart/2005/8/layout/vList2"/>
    <dgm:cxn modelId="{FDC8DE91-806B-4983-A87F-912881D0251A}" type="presOf" srcId="{1C4501CD-6931-4AE9-8E03-D869CD1A914B}" destId="{F8861A77-E4E8-4D92-BD94-EA5855826047}" srcOrd="0" destOrd="1" presId="urn:microsoft.com/office/officeart/2005/8/layout/vList2"/>
    <dgm:cxn modelId="{CCBAA29C-FB17-4CE6-BB3F-EF1F7014FDAC}" srcId="{66789F87-6194-4F19-A439-CA6400C3C8AA}" destId="{7D19B815-9CA6-439F-94AB-3BE637CB89D3}" srcOrd="2" destOrd="0" parTransId="{C7F71BCF-3952-4F2D-A2AE-BFD22987FF96}" sibTransId="{A451D463-53EA-4C8C-B9B8-0C008A7F1F1B}"/>
    <dgm:cxn modelId="{EEB479AC-DEDF-49F3-B778-EA5D72BAD4FD}" type="presOf" srcId="{81912C0A-CD98-4415-AF0E-4C069678394B}" destId="{BDC14626-B1EB-4784-A349-3677177AE7B0}" srcOrd="0" destOrd="1" presId="urn:microsoft.com/office/officeart/2005/8/layout/vList2"/>
    <dgm:cxn modelId="{9E7A02B2-C543-411B-95BB-09547BB94592}" type="presOf" srcId="{903B09F1-BDF3-449A-8773-1AE2E9B3F95D}" destId="{7F1B8D5C-A561-4576-B320-4B9B9EF2C433}" srcOrd="0" destOrd="0" presId="urn:microsoft.com/office/officeart/2005/8/layout/vList2"/>
    <dgm:cxn modelId="{21FC72B4-424A-4105-87E0-5550012B6237}" srcId="{66789F87-6194-4F19-A439-CA6400C3C8AA}" destId="{D084085A-8E71-4B63-B162-87E2A04C0678}" srcOrd="4" destOrd="0" parTransId="{65E5F90B-8EE4-4CFB-87E2-FEFE3D459AD5}" sibTransId="{7503DE46-A1C2-48C9-B0F1-4388D6B0923A}"/>
    <dgm:cxn modelId="{3A734FB7-6671-4028-961F-95AC3A0E39CC}" srcId="{903B09F1-BDF3-449A-8773-1AE2E9B3F95D}" destId="{F61BD5E3-6D99-4382-887D-1773F9020F92}" srcOrd="4" destOrd="0" parTransId="{5B7EB9AE-8906-4F9B-AD93-3916B861D0BE}" sibTransId="{BA4C3746-9E34-451E-B6C8-17ACC711B1E3}"/>
    <dgm:cxn modelId="{81B6B5BB-E741-4D1B-BE05-521355923D32}" srcId="{903B09F1-BDF3-449A-8773-1AE2E9B3F95D}" destId="{59FC3939-6C3F-427E-B5DE-0EBB4CD68821}" srcOrd="6" destOrd="0" parTransId="{457E1060-C453-4EDA-B778-9186B0989789}" sibTransId="{9AF65659-105B-40CE-AAFF-31A77D9EE419}"/>
    <dgm:cxn modelId="{3E6795C7-2428-4FA7-8045-211D88961433}" srcId="{903B09F1-BDF3-449A-8773-1AE2E9B3F95D}" destId="{BB690E4A-CA9C-4E53-A1A9-BAFD62225EAE}" srcOrd="2" destOrd="0" parTransId="{C175CA0B-DF52-450E-8396-6BC5A8392AD5}" sibTransId="{D04BB62B-0FB0-4B82-A19B-9B68A8B61430}"/>
    <dgm:cxn modelId="{9FABE7CF-1CA3-4E5D-AB46-28655C72548F}" type="presOf" srcId="{F61BD5E3-6D99-4382-887D-1773F9020F92}" destId="{BDC14626-B1EB-4784-A349-3677177AE7B0}" srcOrd="0" destOrd="4" presId="urn:microsoft.com/office/officeart/2005/8/layout/vList2"/>
    <dgm:cxn modelId="{8304CBD1-4434-4AF2-911C-F9B30BA648AA}" type="presOf" srcId="{FA3E530E-74E8-4BA3-B27A-30C88D676429}" destId="{BDC14626-B1EB-4784-A349-3677177AE7B0}" srcOrd="0" destOrd="0" presId="urn:microsoft.com/office/officeart/2005/8/layout/vList2"/>
    <dgm:cxn modelId="{A26928DA-A178-4067-A4CF-942C16D601F5}" type="presOf" srcId="{D084085A-8E71-4B63-B162-87E2A04C0678}" destId="{F8861A77-E4E8-4D92-BD94-EA5855826047}" srcOrd="0" destOrd="4" presId="urn:microsoft.com/office/officeart/2005/8/layout/vList2"/>
    <dgm:cxn modelId="{74AD2CDC-411D-4443-88B7-1084DE38B8D2}" type="presOf" srcId="{59FC3939-6C3F-427E-B5DE-0EBB4CD68821}" destId="{BDC14626-B1EB-4784-A349-3677177AE7B0}" srcOrd="0" destOrd="6" presId="urn:microsoft.com/office/officeart/2005/8/layout/vList2"/>
    <dgm:cxn modelId="{5A918EF7-EA22-485B-9611-37E9FA6E3B4A}" type="presOf" srcId="{DDB4DEF1-D4B9-4412-99CD-B5AA926B1FD1}" destId="{BDC14626-B1EB-4784-A349-3677177AE7B0}" srcOrd="0" destOrd="7" presId="urn:microsoft.com/office/officeart/2005/8/layout/vList2"/>
    <dgm:cxn modelId="{64D03F16-ED31-4FFF-97B1-ED11EE90BC32}" type="presParOf" srcId="{5B38FA72-4985-4950-AB48-C43F0492D730}" destId="{ADDCA34E-AAA3-420F-B6CE-1FCE8B6F2A66}" srcOrd="0" destOrd="0" presId="urn:microsoft.com/office/officeart/2005/8/layout/vList2"/>
    <dgm:cxn modelId="{DA15D1BE-BBED-47F4-8DCB-13A6C406FE63}" type="presParOf" srcId="{5B38FA72-4985-4950-AB48-C43F0492D730}" destId="{F8861A77-E4E8-4D92-BD94-EA5855826047}" srcOrd="1" destOrd="0" presId="urn:microsoft.com/office/officeart/2005/8/layout/vList2"/>
    <dgm:cxn modelId="{0ADD9373-9F7C-4064-A903-C02496FF6817}" type="presParOf" srcId="{5B38FA72-4985-4950-AB48-C43F0492D730}" destId="{7F1B8D5C-A561-4576-B320-4B9B9EF2C433}" srcOrd="2" destOrd="0" presId="urn:microsoft.com/office/officeart/2005/8/layout/vList2"/>
    <dgm:cxn modelId="{40B3C372-E3C8-4E90-A238-CDEE55ED6FBD}" type="presParOf" srcId="{5B38FA72-4985-4950-AB48-C43F0492D730}" destId="{BDC14626-B1EB-4784-A349-3677177AE7B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9A1051-1FE7-4D84-B9EE-8382A0E75A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7F22CA1-BDB7-4D9B-81C8-F819B1047A5A}">
      <dgm:prSet phldrT="[Text]" custT="1"/>
      <dgm:spPr/>
      <dgm:t>
        <a:bodyPr/>
        <a:lstStyle/>
        <a:p>
          <a:r>
            <a:rPr lang="tr-TR" sz="2000" dirty="0"/>
            <a:t>ANLAŞMA İMZALANAN VEYA İŞBİRLİĞİ YAPILAN KURUMLAR</a:t>
          </a:r>
          <a:endParaRPr lang="en-US" sz="2000" dirty="0"/>
        </a:p>
      </dgm:t>
    </dgm:pt>
    <dgm:pt modelId="{1E2EA860-515B-4DE1-8DF2-DBB4D2673322}" type="parTrans" cxnId="{38B0BCF9-93D3-4A29-B564-4490D6FA38EC}">
      <dgm:prSet/>
      <dgm:spPr/>
      <dgm:t>
        <a:bodyPr/>
        <a:lstStyle/>
        <a:p>
          <a:endParaRPr lang="en-US"/>
        </a:p>
      </dgm:t>
    </dgm:pt>
    <dgm:pt modelId="{D64B732C-D874-41B1-88F6-375F012D9F01}" type="sibTrans" cxnId="{38B0BCF9-93D3-4A29-B564-4490D6FA38EC}">
      <dgm:prSet/>
      <dgm:spPr/>
      <dgm:t>
        <a:bodyPr/>
        <a:lstStyle/>
        <a:p>
          <a:endParaRPr lang="en-US"/>
        </a:p>
      </dgm:t>
    </dgm:pt>
    <dgm:pt modelId="{3705A613-1CA3-4B5B-AE1A-CB4EC1BA1677}">
      <dgm:prSet custT="1"/>
      <dgm:spPr/>
      <dgm:t>
        <a:bodyPr/>
        <a:lstStyle/>
        <a:p>
          <a:r>
            <a:rPr lang="en-US" sz="1800" dirty="0" err="1"/>
            <a:t>Waiariki</a:t>
          </a:r>
          <a:r>
            <a:rPr lang="en-US" sz="1800" dirty="0"/>
            <a:t> </a:t>
          </a:r>
          <a:r>
            <a:rPr lang="en-US" sz="1800" dirty="0" err="1"/>
            <a:t>Enstitüsü</a:t>
          </a:r>
          <a:r>
            <a:rPr lang="en-US" sz="1800" dirty="0"/>
            <a:t> (</a:t>
          </a:r>
          <a:r>
            <a:rPr lang="en-US" sz="1800" dirty="0" err="1"/>
            <a:t>Yeni</a:t>
          </a:r>
          <a:r>
            <a:rPr lang="en-US" sz="1800" dirty="0"/>
            <a:t> </a:t>
          </a:r>
          <a:r>
            <a:rPr lang="en-US" sz="1800" dirty="0" err="1"/>
            <a:t>Zelanda</a:t>
          </a:r>
          <a:r>
            <a:rPr lang="en-US" sz="1800" dirty="0"/>
            <a:t>)</a:t>
          </a:r>
        </a:p>
      </dgm:t>
    </dgm:pt>
    <dgm:pt modelId="{1D6BB82D-6B41-4CF0-BD28-97116B747601}" type="parTrans" cxnId="{B03040BF-192D-45A0-92FC-5134060A3399}">
      <dgm:prSet/>
      <dgm:spPr/>
      <dgm:t>
        <a:bodyPr/>
        <a:lstStyle/>
        <a:p>
          <a:endParaRPr lang="en-US"/>
        </a:p>
      </dgm:t>
    </dgm:pt>
    <dgm:pt modelId="{F2FC2333-01A8-442A-A9B1-3B1059519431}" type="sibTrans" cxnId="{B03040BF-192D-45A0-92FC-5134060A3399}">
      <dgm:prSet/>
      <dgm:spPr/>
      <dgm:t>
        <a:bodyPr/>
        <a:lstStyle/>
        <a:p>
          <a:endParaRPr lang="en-US"/>
        </a:p>
      </dgm:t>
    </dgm:pt>
    <dgm:pt modelId="{32ACA13D-7867-48BC-B799-4F45A22EB2E6}">
      <dgm:prSet custT="1"/>
      <dgm:spPr/>
      <dgm:t>
        <a:bodyPr/>
        <a:lstStyle/>
        <a:p>
          <a:r>
            <a:rPr lang="en-US" sz="1800" dirty="0"/>
            <a:t>Delaware Technical&amp; Community College / ABD</a:t>
          </a:r>
        </a:p>
      </dgm:t>
    </dgm:pt>
    <dgm:pt modelId="{44F68E13-5A96-4E6B-9F1C-D48782B6B813}" type="parTrans" cxnId="{895511C0-A2CB-4A6E-8DA0-809B4FD4706C}">
      <dgm:prSet/>
      <dgm:spPr/>
      <dgm:t>
        <a:bodyPr/>
        <a:lstStyle/>
        <a:p>
          <a:endParaRPr lang="en-US"/>
        </a:p>
      </dgm:t>
    </dgm:pt>
    <dgm:pt modelId="{B1789AA7-C5A9-4CEB-B83A-05223C9F4873}" type="sibTrans" cxnId="{895511C0-A2CB-4A6E-8DA0-809B4FD4706C}">
      <dgm:prSet/>
      <dgm:spPr/>
      <dgm:t>
        <a:bodyPr/>
        <a:lstStyle/>
        <a:p>
          <a:endParaRPr lang="en-US"/>
        </a:p>
      </dgm:t>
    </dgm:pt>
    <dgm:pt modelId="{682522A2-7FE2-4581-846E-309AE4B79D43}">
      <dgm:prSet custT="1"/>
      <dgm:spPr/>
      <dgm:t>
        <a:bodyPr/>
        <a:lstStyle/>
        <a:p>
          <a:r>
            <a:rPr lang="en-US" sz="1800" dirty="0"/>
            <a:t>Minnesota </a:t>
          </a:r>
          <a:r>
            <a:rPr lang="en-US" sz="1800" dirty="0" err="1"/>
            <a:t>Devlet</a:t>
          </a:r>
          <a:r>
            <a:rPr lang="en-US" sz="1800" dirty="0"/>
            <a:t> </a:t>
          </a:r>
          <a:r>
            <a:rPr lang="en-US" sz="1800" dirty="0" err="1"/>
            <a:t>Üniversiteler</a:t>
          </a:r>
          <a:r>
            <a:rPr lang="en-US" sz="1800" dirty="0"/>
            <a:t> </a:t>
          </a:r>
          <a:r>
            <a:rPr lang="en-US" sz="1800" dirty="0" err="1"/>
            <a:t>ve</a:t>
          </a:r>
          <a:r>
            <a:rPr lang="en-US" sz="1800" dirty="0"/>
            <a:t> </a:t>
          </a:r>
          <a:r>
            <a:rPr lang="en-US" sz="1800" dirty="0" err="1"/>
            <a:t>Yüksekokullar</a:t>
          </a:r>
          <a:r>
            <a:rPr lang="en-US" sz="1800" dirty="0"/>
            <a:t> </a:t>
          </a:r>
          <a:r>
            <a:rPr lang="en-US" sz="1800" dirty="0" err="1"/>
            <a:t>Birliği</a:t>
          </a:r>
          <a:r>
            <a:rPr lang="en-US" sz="1800" dirty="0"/>
            <a:t> / ABD</a:t>
          </a:r>
        </a:p>
      </dgm:t>
    </dgm:pt>
    <dgm:pt modelId="{4B43B15B-DEF8-4BFE-BBE6-7C79D19C2E4E}" type="parTrans" cxnId="{FEC372AE-FCB3-4573-9BE5-AD45EC2B0F8E}">
      <dgm:prSet/>
      <dgm:spPr/>
      <dgm:t>
        <a:bodyPr/>
        <a:lstStyle/>
        <a:p>
          <a:endParaRPr lang="en-US"/>
        </a:p>
      </dgm:t>
    </dgm:pt>
    <dgm:pt modelId="{A03C94F9-96FA-485B-81AF-94C25663A3BD}" type="sibTrans" cxnId="{FEC372AE-FCB3-4573-9BE5-AD45EC2B0F8E}">
      <dgm:prSet/>
      <dgm:spPr/>
      <dgm:t>
        <a:bodyPr/>
        <a:lstStyle/>
        <a:p>
          <a:endParaRPr lang="en-US"/>
        </a:p>
      </dgm:t>
    </dgm:pt>
    <dgm:pt modelId="{A8DB838B-E0C0-4950-A915-AFE2B2F460A6}">
      <dgm:prSet custT="1"/>
      <dgm:spPr/>
      <dgm:t>
        <a:bodyPr/>
        <a:lstStyle/>
        <a:p>
          <a:r>
            <a:rPr lang="en-US" sz="1800" dirty="0"/>
            <a:t>TİKA </a:t>
          </a:r>
          <a:r>
            <a:rPr lang="en-US" sz="1800" dirty="0" err="1"/>
            <a:t>Aracılığı</a:t>
          </a:r>
          <a:r>
            <a:rPr lang="en-US" sz="1800" dirty="0"/>
            <a:t> </a:t>
          </a:r>
          <a:r>
            <a:rPr lang="en-US" sz="1800" dirty="0" err="1"/>
            <a:t>ile</a:t>
          </a:r>
          <a:r>
            <a:rPr lang="en-US" sz="1800" dirty="0"/>
            <a:t> </a:t>
          </a:r>
          <a:r>
            <a:rPr lang="en-US" sz="1800" dirty="0" err="1"/>
            <a:t>Hartum</a:t>
          </a:r>
          <a:r>
            <a:rPr lang="en-US" sz="1800" dirty="0"/>
            <a:t> </a:t>
          </a:r>
          <a:r>
            <a:rPr lang="en-US" sz="1800" dirty="0" err="1"/>
            <a:t>Milli</a:t>
          </a:r>
          <a:r>
            <a:rPr lang="en-US" sz="1800" dirty="0"/>
            <a:t> </a:t>
          </a:r>
          <a:r>
            <a:rPr lang="en-US" sz="1800" dirty="0" err="1"/>
            <a:t>Eğitim</a:t>
          </a:r>
          <a:r>
            <a:rPr lang="en-US" sz="1800" dirty="0"/>
            <a:t> </a:t>
          </a:r>
          <a:r>
            <a:rPr lang="en-US" sz="1800" dirty="0" err="1"/>
            <a:t>Bakanlığı</a:t>
          </a:r>
          <a:r>
            <a:rPr lang="en-US" sz="1800" dirty="0"/>
            <a:t> / Sudan</a:t>
          </a:r>
        </a:p>
      </dgm:t>
    </dgm:pt>
    <dgm:pt modelId="{94F711AB-8B0D-4976-8987-97ED90000ECD}" type="parTrans" cxnId="{AA2FC0D6-F446-43DF-9721-3299C8527AE0}">
      <dgm:prSet/>
      <dgm:spPr/>
      <dgm:t>
        <a:bodyPr/>
        <a:lstStyle/>
        <a:p>
          <a:endParaRPr lang="en-US"/>
        </a:p>
      </dgm:t>
    </dgm:pt>
    <dgm:pt modelId="{CE2933DC-04F1-47B5-95D2-82DD30C19D59}" type="sibTrans" cxnId="{AA2FC0D6-F446-43DF-9721-3299C8527AE0}">
      <dgm:prSet/>
      <dgm:spPr/>
      <dgm:t>
        <a:bodyPr/>
        <a:lstStyle/>
        <a:p>
          <a:endParaRPr lang="en-US"/>
        </a:p>
      </dgm:t>
    </dgm:pt>
    <dgm:pt modelId="{925F744E-8A60-4E7E-8431-4F40B8049B8C}">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Kosova</a:t>
          </a:r>
          <a:endParaRPr lang="en-US" sz="1800" dirty="0"/>
        </a:p>
      </dgm:t>
    </dgm:pt>
    <dgm:pt modelId="{76F2ACA1-2E52-41DD-ABEC-54F0FB21264A}" type="parTrans" cxnId="{7C1DDA7F-6D46-4DFC-85CE-5030F4A8039B}">
      <dgm:prSet/>
      <dgm:spPr/>
      <dgm:t>
        <a:bodyPr/>
        <a:lstStyle/>
        <a:p>
          <a:endParaRPr lang="en-US"/>
        </a:p>
      </dgm:t>
    </dgm:pt>
    <dgm:pt modelId="{73C1FC81-C9E2-4134-9057-981E954F7D07}" type="sibTrans" cxnId="{7C1DDA7F-6D46-4DFC-85CE-5030F4A8039B}">
      <dgm:prSet/>
      <dgm:spPr/>
      <dgm:t>
        <a:bodyPr/>
        <a:lstStyle/>
        <a:p>
          <a:endParaRPr lang="en-US"/>
        </a:p>
      </dgm:t>
    </dgm:pt>
    <dgm:pt modelId="{755B516B-037B-4EF5-9D00-9B5AD80FE1BE}">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Makedonya</a:t>
          </a:r>
          <a:r>
            <a:rPr lang="en-US" sz="1800" dirty="0"/>
            <a:t> Opole </a:t>
          </a:r>
          <a:r>
            <a:rPr lang="en-US" sz="1800" dirty="0" err="1"/>
            <a:t>Teknik</a:t>
          </a:r>
          <a:r>
            <a:rPr lang="en-US" sz="1800" dirty="0"/>
            <a:t> </a:t>
          </a:r>
          <a:r>
            <a:rPr lang="en-US" sz="1800" dirty="0" err="1"/>
            <a:t>Üniversitesi</a:t>
          </a:r>
          <a:r>
            <a:rPr lang="en-US" sz="1800" dirty="0"/>
            <a:t> / </a:t>
          </a:r>
          <a:r>
            <a:rPr lang="en-US" sz="1800" dirty="0" err="1"/>
            <a:t>Polonya</a:t>
          </a:r>
          <a:r>
            <a:rPr lang="en-US" sz="1800" dirty="0"/>
            <a:t> / UPTRONIC </a:t>
          </a:r>
          <a:r>
            <a:rPr lang="en-US" sz="1800" dirty="0" err="1"/>
            <a:t>Projesi</a:t>
          </a:r>
          <a:endParaRPr lang="en-US" sz="1800" dirty="0"/>
        </a:p>
      </dgm:t>
    </dgm:pt>
    <dgm:pt modelId="{EFF8BC45-A50C-4757-A43A-1E97D3684756}" type="parTrans" cxnId="{06F2DBB6-A2DF-470C-A0F5-13F9EAE27FB9}">
      <dgm:prSet/>
      <dgm:spPr/>
      <dgm:t>
        <a:bodyPr/>
        <a:lstStyle/>
        <a:p>
          <a:endParaRPr lang="en-US"/>
        </a:p>
      </dgm:t>
    </dgm:pt>
    <dgm:pt modelId="{7AA9049A-70AF-457D-A340-D507456DC7B7}" type="sibTrans" cxnId="{06F2DBB6-A2DF-470C-A0F5-13F9EAE27FB9}">
      <dgm:prSet/>
      <dgm:spPr/>
      <dgm:t>
        <a:bodyPr/>
        <a:lstStyle/>
        <a:p>
          <a:endParaRPr lang="en-US"/>
        </a:p>
      </dgm:t>
    </dgm:pt>
    <dgm:pt modelId="{414BF097-1C9F-43BB-86B3-9F86F83E95C7}">
      <dgm:prSet custT="1"/>
      <dgm:spPr/>
      <dgm:t>
        <a:bodyPr/>
        <a:lstStyle/>
        <a:p>
          <a:r>
            <a:rPr lang="en-US" sz="1800" dirty="0"/>
            <a:t>Best Training Company / </a:t>
          </a:r>
          <a:r>
            <a:rPr lang="en-US" sz="1800" dirty="0" err="1"/>
            <a:t>Avusturya</a:t>
          </a:r>
          <a:r>
            <a:rPr lang="en-US" sz="1800" dirty="0"/>
            <a:t> / </a:t>
          </a:r>
          <a:r>
            <a:rPr lang="en-US" sz="1800" dirty="0" err="1"/>
            <a:t>En</a:t>
          </a:r>
          <a:r>
            <a:rPr lang="en-US" sz="1800" dirty="0"/>
            <a:t> </a:t>
          </a:r>
          <a:r>
            <a:rPr lang="en-US" sz="1800" dirty="0" err="1"/>
            <a:t>Vouge</a:t>
          </a:r>
          <a:r>
            <a:rPr lang="en-US" sz="1800" dirty="0"/>
            <a:t> </a:t>
          </a:r>
          <a:r>
            <a:rPr lang="en-US" sz="1800" dirty="0" err="1"/>
            <a:t>Projesi</a:t>
          </a:r>
          <a:endParaRPr lang="en-US" sz="1800" dirty="0"/>
        </a:p>
      </dgm:t>
    </dgm:pt>
    <dgm:pt modelId="{45D9D1D8-BD25-4527-AF51-F3B4A0E1A4F4}" type="parTrans" cxnId="{9715D049-5490-4CBC-9C46-D244239D8D1A}">
      <dgm:prSet/>
      <dgm:spPr/>
      <dgm:t>
        <a:bodyPr/>
        <a:lstStyle/>
        <a:p>
          <a:endParaRPr lang="en-US"/>
        </a:p>
      </dgm:t>
    </dgm:pt>
    <dgm:pt modelId="{B10B2F8D-E2E4-44FA-85B8-0E6A86AF6DF6}" type="sibTrans" cxnId="{9715D049-5490-4CBC-9C46-D244239D8D1A}">
      <dgm:prSet/>
      <dgm:spPr/>
      <dgm:t>
        <a:bodyPr/>
        <a:lstStyle/>
        <a:p>
          <a:endParaRPr lang="en-US"/>
        </a:p>
      </dgm:t>
    </dgm:pt>
    <dgm:pt modelId="{A8B157BD-2026-4473-A343-57906EF2E02D}">
      <dgm:prSet custT="1"/>
      <dgm:spPr/>
      <dgm:t>
        <a:bodyPr/>
        <a:lstStyle/>
        <a:p>
          <a:endParaRPr lang="en-US" sz="1800" dirty="0"/>
        </a:p>
      </dgm:t>
    </dgm:pt>
    <dgm:pt modelId="{395D4986-CDA4-4772-A889-AC75D7EB7915}" type="parTrans" cxnId="{478A8B73-E3C3-4EFA-85BA-F15EF1509416}">
      <dgm:prSet/>
      <dgm:spPr/>
      <dgm:t>
        <a:bodyPr/>
        <a:lstStyle/>
        <a:p>
          <a:endParaRPr lang="en-US"/>
        </a:p>
      </dgm:t>
    </dgm:pt>
    <dgm:pt modelId="{70832E41-A87E-4650-BEE0-A2C212E6C696}" type="sibTrans" cxnId="{478A8B73-E3C3-4EFA-85BA-F15EF1509416}">
      <dgm:prSet/>
      <dgm:spPr/>
      <dgm:t>
        <a:bodyPr/>
        <a:lstStyle/>
        <a:p>
          <a:endParaRPr lang="en-US"/>
        </a:p>
      </dgm:t>
    </dgm:pt>
    <dgm:pt modelId="{D3D9352F-AB39-4A47-B96F-BD35E6AB4722}" type="pres">
      <dgm:prSet presAssocID="{A19A1051-1FE7-4D84-B9EE-8382A0E75ACB}" presName="linear" presStyleCnt="0">
        <dgm:presLayoutVars>
          <dgm:dir/>
          <dgm:animLvl val="lvl"/>
          <dgm:resizeHandles val="exact"/>
        </dgm:presLayoutVars>
      </dgm:prSet>
      <dgm:spPr/>
    </dgm:pt>
    <dgm:pt modelId="{6B5C0FE2-53F2-4015-8183-0FBDDA4A6FF5}" type="pres">
      <dgm:prSet presAssocID="{97F22CA1-BDB7-4D9B-81C8-F819B1047A5A}" presName="parentLin" presStyleCnt="0"/>
      <dgm:spPr/>
    </dgm:pt>
    <dgm:pt modelId="{189654A2-6E45-4AD4-8FC9-BA06C8711A74}" type="pres">
      <dgm:prSet presAssocID="{97F22CA1-BDB7-4D9B-81C8-F819B1047A5A}" presName="parentLeftMargin" presStyleLbl="node1" presStyleIdx="0" presStyleCnt="1"/>
      <dgm:spPr/>
    </dgm:pt>
    <dgm:pt modelId="{42225142-3251-43F4-9502-B94F676130B4}" type="pres">
      <dgm:prSet presAssocID="{97F22CA1-BDB7-4D9B-81C8-F819B1047A5A}" presName="parentText" presStyleLbl="node1" presStyleIdx="0" presStyleCnt="1" custScaleX="140467" custScaleY="34464" custLinFactNeighborX="-42058" custLinFactNeighborY="-32679">
        <dgm:presLayoutVars>
          <dgm:chMax val="0"/>
          <dgm:bulletEnabled val="1"/>
        </dgm:presLayoutVars>
      </dgm:prSet>
      <dgm:spPr/>
    </dgm:pt>
    <dgm:pt modelId="{AF93D771-855D-4D48-94F7-29814A2E7D8D}" type="pres">
      <dgm:prSet presAssocID="{97F22CA1-BDB7-4D9B-81C8-F819B1047A5A}" presName="negativeSpace" presStyleCnt="0"/>
      <dgm:spPr/>
    </dgm:pt>
    <dgm:pt modelId="{B6D63348-C0C1-4D21-AEE7-58F51F6A4A8D}" type="pres">
      <dgm:prSet presAssocID="{97F22CA1-BDB7-4D9B-81C8-F819B1047A5A}" presName="childText" presStyleLbl="conFgAcc1" presStyleIdx="0" presStyleCnt="1" custScaleY="80635" custLinFactNeighborY="2420">
        <dgm:presLayoutVars>
          <dgm:bulletEnabled val="1"/>
        </dgm:presLayoutVars>
      </dgm:prSet>
      <dgm:spPr/>
    </dgm:pt>
  </dgm:ptLst>
  <dgm:cxnLst>
    <dgm:cxn modelId="{F8048D35-FA69-4872-BFA2-F76DE477583F}" type="presOf" srcId="{A8B157BD-2026-4473-A343-57906EF2E02D}" destId="{B6D63348-C0C1-4D21-AEE7-58F51F6A4A8D}" srcOrd="0" destOrd="7" presId="urn:microsoft.com/office/officeart/2005/8/layout/list1"/>
    <dgm:cxn modelId="{C0787637-22F2-4A6C-B07A-0D3457249822}" type="presOf" srcId="{414BF097-1C9F-43BB-86B3-9F86F83E95C7}" destId="{B6D63348-C0C1-4D21-AEE7-58F51F6A4A8D}" srcOrd="0" destOrd="6" presId="urn:microsoft.com/office/officeart/2005/8/layout/list1"/>
    <dgm:cxn modelId="{237BF840-8328-4A26-BFD8-005129C0BC0C}" type="presOf" srcId="{97F22CA1-BDB7-4D9B-81C8-F819B1047A5A}" destId="{189654A2-6E45-4AD4-8FC9-BA06C8711A74}" srcOrd="0" destOrd="0" presId="urn:microsoft.com/office/officeart/2005/8/layout/list1"/>
    <dgm:cxn modelId="{3252C35B-34E5-4A01-8F78-8DF24B6AE0ED}" type="presOf" srcId="{3705A613-1CA3-4B5B-AE1A-CB4EC1BA1677}" destId="{B6D63348-C0C1-4D21-AEE7-58F51F6A4A8D}" srcOrd="0" destOrd="0" presId="urn:microsoft.com/office/officeart/2005/8/layout/list1"/>
    <dgm:cxn modelId="{2090E260-AEED-487F-9891-217588196299}" type="presOf" srcId="{925F744E-8A60-4E7E-8431-4F40B8049B8C}" destId="{B6D63348-C0C1-4D21-AEE7-58F51F6A4A8D}" srcOrd="0" destOrd="4" presId="urn:microsoft.com/office/officeart/2005/8/layout/list1"/>
    <dgm:cxn modelId="{9715D049-5490-4CBC-9C46-D244239D8D1A}" srcId="{97F22CA1-BDB7-4D9B-81C8-F819B1047A5A}" destId="{414BF097-1C9F-43BB-86B3-9F86F83E95C7}" srcOrd="6" destOrd="0" parTransId="{45D9D1D8-BD25-4527-AF51-F3B4A0E1A4F4}" sibTransId="{B10B2F8D-E2E4-44FA-85B8-0E6A86AF6DF6}"/>
    <dgm:cxn modelId="{478A8B73-E3C3-4EFA-85BA-F15EF1509416}" srcId="{97F22CA1-BDB7-4D9B-81C8-F819B1047A5A}" destId="{A8B157BD-2026-4473-A343-57906EF2E02D}" srcOrd="7" destOrd="0" parTransId="{395D4986-CDA4-4772-A889-AC75D7EB7915}" sibTransId="{70832E41-A87E-4650-BEE0-A2C212E6C696}"/>
    <dgm:cxn modelId="{CED75B59-5D1B-4F1C-80AE-E8801B2AA718}" type="presOf" srcId="{97F22CA1-BDB7-4D9B-81C8-F819B1047A5A}" destId="{42225142-3251-43F4-9502-B94F676130B4}" srcOrd="1" destOrd="0" presId="urn:microsoft.com/office/officeart/2005/8/layout/list1"/>
    <dgm:cxn modelId="{1D81A879-FDE9-4F5C-9FA2-9D27AEB09DD7}" type="presOf" srcId="{682522A2-7FE2-4581-846E-309AE4B79D43}" destId="{B6D63348-C0C1-4D21-AEE7-58F51F6A4A8D}" srcOrd="0" destOrd="2" presId="urn:microsoft.com/office/officeart/2005/8/layout/list1"/>
    <dgm:cxn modelId="{7C1DDA7F-6D46-4DFC-85CE-5030F4A8039B}" srcId="{97F22CA1-BDB7-4D9B-81C8-F819B1047A5A}" destId="{925F744E-8A60-4E7E-8431-4F40B8049B8C}" srcOrd="4" destOrd="0" parTransId="{76F2ACA1-2E52-41DD-ABEC-54F0FB21264A}" sibTransId="{73C1FC81-C9E2-4134-9057-981E954F7D07}"/>
    <dgm:cxn modelId="{FEC372AE-FCB3-4573-9BE5-AD45EC2B0F8E}" srcId="{97F22CA1-BDB7-4D9B-81C8-F819B1047A5A}" destId="{682522A2-7FE2-4581-846E-309AE4B79D43}" srcOrd="2" destOrd="0" parTransId="{4B43B15B-DEF8-4BFE-BBE6-7C79D19C2E4E}" sibTransId="{A03C94F9-96FA-485B-81AF-94C25663A3BD}"/>
    <dgm:cxn modelId="{06F2DBB6-A2DF-470C-A0F5-13F9EAE27FB9}" srcId="{97F22CA1-BDB7-4D9B-81C8-F819B1047A5A}" destId="{755B516B-037B-4EF5-9D00-9B5AD80FE1BE}" srcOrd="5" destOrd="0" parTransId="{EFF8BC45-A50C-4757-A43A-1E97D3684756}" sibTransId="{7AA9049A-70AF-457D-A340-D507456DC7B7}"/>
    <dgm:cxn modelId="{B03040BF-192D-45A0-92FC-5134060A3399}" srcId="{97F22CA1-BDB7-4D9B-81C8-F819B1047A5A}" destId="{3705A613-1CA3-4B5B-AE1A-CB4EC1BA1677}" srcOrd="0" destOrd="0" parTransId="{1D6BB82D-6B41-4CF0-BD28-97116B747601}" sibTransId="{F2FC2333-01A8-442A-A9B1-3B1059519431}"/>
    <dgm:cxn modelId="{895511C0-A2CB-4A6E-8DA0-809B4FD4706C}" srcId="{97F22CA1-BDB7-4D9B-81C8-F819B1047A5A}" destId="{32ACA13D-7867-48BC-B799-4F45A22EB2E6}" srcOrd="1" destOrd="0" parTransId="{44F68E13-5A96-4E6B-9F1C-D48782B6B813}" sibTransId="{B1789AA7-C5A9-4CEB-B83A-05223C9F4873}"/>
    <dgm:cxn modelId="{C866E8C2-8CA8-484C-8CFB-B9E9C96CD861}" type="presOf" srcId="{32ACA13D-7867-48BC-B799-4F45A22EB2E6}" destId="{B6D63348-C0C1-4D21-AEE7-58F51F6A4A8D}" srcOrd="0" destOrd="1" presId="urn:microsoft.com/office/officeart/2005/8/layout/list1"/>
    <dgm:cxn modelId="{98F30ACA-C07A-4553-BED7-E01F2CED4986}" type="presOf" srcId="{755B516B-037B-4EF5-9D00-9B5AD80FE1BE}" destId="{B6D63348-C0C1-4D21-AEE7-58F51F6A4A8D}" srcOrd="0" destOrd="5" presId="urn:microsoft.com/office/officeart/2005/8/layout/list1"/>
    <dgm:cxn modelId="{8548CFCF-4C77-4F7C-9366-7B080ED0E5C6}" type="presOf" srcId="{A8DB838B-E0C0-4950-A915-AFE2B2F460A6}" destId="{B6D63348-C0C1-4D21-AEE7-58F51F6A4A8D}" srcOrd="0" destOrd="3" presId="urn:microsoft.com/office/officeart/2005/8/layout/list1"/>
    <dgm:cxn modelId="{AA2FC0D6-F446-43DF-9721-3299C8527AE0}" srcId="{97F22CA1-BDB7-4D9B-81C8-F819B1047A5A}" destId="{A8DB838B-E0C0-4950-A915-AFE2B2F460A6}" srcOrd="3" destOrd="0" parTransId="{94F711AB-8B0D-4976-8987-97ED90000ECD}" sibTransId="{CE2933DC-04F1-47B5-95D2-82DD30C19D59}"/>
    <dgm:cxn modelId="{A10D52DE-B5EB-4C20-A811-9D21A031B39A}" type="presOf" srcId="{A19A1051-1FE7-4D84-B9EE-8382A0E75ACB}" destId="{D3D9352F-AB39-4A47-B96F-BD35E6AB4722}" srcOrd="0" destOrd="0" presId="urn:microsoft.com/office/officeart/2005/8/layout/list1"/>
    <dgm:cxn modelId="{38B0BCF9-93D3-4A29-B564-4490D6FA38EC}" srcId="{A19A1051-1FE7-4D84-B9EE-8382A0E75ACB}" destId="{97F22CA1-BDB7-4D9B-81C8-F819B1047A5A}" srcOrd="0" destOrd="0" parTransId="{1E2EA860-515B-4DE1-8DF2-DBB4D2673322}" sibTransId="{D64B732C-D874-41B1-88F6-375F012D9F01}"/>
    <dgm:cxn modelId="{18490B8A-0632-4CFC-89B0-603F040B3AAC}" type="presParOf" srcId="{D3D9352F-AB39-4A47-B96F-BD35E6AB4722}" destId="{6B5C0FE2-53F2-4015-8183-0FBDDA4A6FF5}" srcOrd="0" destOrd="0" presId="urn:microsoft.com/office/officeart/2005/8/layout/list1"/>
    <dgm:cxn modelId="{7F8E4699-EB3E-47A5-9445-4D102EDD7854}" type="presParOf" srcId="{6B5C0FE2-53F2-4015-8183-0FBDDA4A6FF5}" destId="{189654A2-6E45-4AD4-8FC9-BA06C8711A74}" srcOrd="0" destOrd="0" presId="urn:microsoft.com/office/officeart/2005/8/layout/list1"/>
    <dgm:cxn modelId="{C1BC311E-2785-43D3-9812-55EC5DA756FB}" type="presParOf" srcId="{6B5C0FE2-53F2-4015-8183-0FBDDA4A6FF5}" destId="{42225142-3251-43F4-9502-B94F676130B4}" srcOrd="1" destOrd="0" presId="urn:microsoft.com/office/officeart/2005/8/layout/list1"/>
    <dgm:cxn modelId="{21139EBA-2D0B-4C7B-9C24-D00E78A62339}" type="presParOf" srcId="{D3D9352F-AB39-4A47-B96F-BD35E6AB4722}" destId="{AF93D771-855D-4D48-94F7-29814A2E7D8D}" srcOrd="1" destOrd="0" presId="urn:microsoft.com/office/officeart/2005/8/layout/list1"/>
    <dgm:cxn modelId="{6D96BA33-1FAF-4C5E-8BF9-286944E8AE09}" type="presParOf" srcId="{D3D9352F-AB39-4A47-B96F-BD35E6AB4722}" destId="{B6D63348-C0C1-4D21-AEE7-58F51F6A4A8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6B57-3A79-46FB-A7EF-A3128FEE4D83}">
      <dsp:nvSpPr>
        <dsp:cNvPr id="0" name=""/>
        <dsp:cNvSpPr/>
      </dsp:nvSpPr>
      <dsp:spPr>
        <a:xfrm>
          <a:off x="3825104" y="1231176"/>
          <a:ext cx="92667" cy="2024913"/>
        </a:xfrm>
        <a:custGeom>
          <a:avLst/>
          <a:gdLst/>
          <a:ahLst/>
          <a:cxnLst/>
          <a:rect l="0" t="0" r="0" b="0"/>
          <a:pathLst>
            <a:path>
              <a:moveTo>
                <a:pt x="0" y="0"/>
              </a:moveTo>
              <a:lnTo>
                <a:pt x="0" y="1785237"/>
              </a:lnTo>
              <a:lnTo>
                <a:pt x="92667" y="1785237"/>
              </a:lnTo>
              <a:lnTo>
                <a:pt x="92667" y="2024913"/>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F6F84-57B9-41C1-A80C-31F3980BE6B6}">
      <dsp:nvSpPr>
        <dsp:cNvPr id="0" name=""/>
        <dsp:cNvSpPr/>
      </dsp:nvSpPr>
      <dsp:spPr>
        <a:xfrm>
          <a:off x="3825104" y="1231176"/>
          <a:ext cx="1927927" cy="533711"/>
        </a:xfrm>
        <a:custGeom>
          <a:avLst/>
          <a:gdLst/>
          <a:ahLst/>
          <a:cxnLst/>
          <a:rect l="0" t="0" r="0" b="0"/>
          <a:pathLst>
            <a:path>
              <a:moveTo>
                <a:pt x="0" y="0"/>
              </a:moveTo>
              <a:lnTo>
                <a:pt x="0" y="294035"/>
              </a:lnTo>
              <a:lnTo>
                <a:pt x="1927927" y="294035"/>
              </a:lnTo>
              <a:lnTo>
                <a:pt x="1927927" y="533711"/>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4A92E-C618-4535-BB5C-E93EB12B0B35}">
      <dsp:nvSpPr>
        <dsp:cNvPr id="0" name=""/>
        <dsp:cNvSpPr/>
      </dsp:nvSpPr>
      <dsp:spPr>
        <a:xfrm>
          <a:off x="1786852" y="1231176"/>
          <a:ext cx="2038251" cy="533711"/>
        </a:xfrm>
        <a:custGeom>
          <a:avLst/>
          <a:gdLst/>
          <a:ahLst/>
          <a:cxnLst/>
          <a:rect l="0" t="0" r="0" b="0"/>
          <a:pathLst>
            <a:path>
              <a:moveTo>
                <a:pt x="2038251" y="0"/>
              </a:moveTo>
              <a:lnTo>
                <a:pt x="2038251" y="294035"/>
              </a:lnTo>
              <a:lnTo>
                <a:pt x="0" y="294035"/>
              </a:lnTo>
              <a:lnTo>
                <a:pt x="0" y="533711"/>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1D51D-19B3-4CF9-AA07-591A3F30C104}">
      <dsp:nvSpPr>
        <dsp:cNvPr id="0" name=""/>
        <dsp:cNvSpPr/>
      </dsp:nvSpPr>
      <dsp:spPr>
        <a:xfrm>
          <a:off x="2697884" y="203993"/>
          <a:ext cx="2254440"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44947" numCol="1" spcCol="1270" anchor="ctr" anchorCtr="0">
          <a:noAutofit/>
        </a:bodyPr>
        <a:lstStyle/>
        <a:p>
          <a:pPr marL="0" lvl="0" indent="0" algn="ctr" defTabSz="889000">
            <a:lnSpc>
              <a:spcPct val="90000"/>
            </a:lnSpc>
            <a:spcBef>
              <a:spcPct val="0"/>
            </a:spcBef>
            <a:spcAft>
              <a:spcPct val="35000"/>
            </a:spcAft>
            <a:buNone/>
          </a:pPr>
          <a:r>
            <a:rPr lang="tr-TR" sz="2000" kern="1200" dirty="0"/>
            <a:t>Doç. Dr. </a:t>
          </a:r>
        </a:p>
        <a:p>
          <a:pPr marL="0" lvl="0" indent="0" algn="ctr" defTabSz="889000">
            <a:lnSpc>
              <a:spcPct val="90000"/>
            </a:lnSpc>
            <a:spcBef>
              <a:spcPct val="0"/>
            </a:spcBef>
            <a:spcAft>
              <a:spcPct val="35000"/>
            </a:spcAft>
            <a:buNone/>
          </a:pPr>
          <a:r>
            <a:rPr lang="tr-TR" sz="2000" kern="1200" dirty="0"/>
            <a:t>Ömer Cem KARAKOÇ</a:t>
          </a:r>
        </a:p>
      </dsp:txBody>
      <dsp:txXfrm>
        <a:off x="2697884" y="203993"/>
        <a:ext cx="2254440" cy="1027182"/>
      </dsp:txXfrm>
    </dsp:sp>
    <dsp:sp modelId="{7AC6F277-A8F2-41D9-AF7A-0E7645C391D8}">
      <dsp:nvSpPr>
        <dsp:cNvPr id="0" name=""/>
        <dsp:cNvSpPr/>
      </dsp:nvSpPr>
      <dsp:spPr>
        <a:xfrm>
          <a:off x="3365197" y="1002906"/>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YÜKSEKOKUL MÜDÜRÜ</a:t>
          </a:r>
        </a:p>
      </dsp:txBody>
      <dsp:txXfrm>
        <a:off x="3365197" y="1002906"/>
        <a:ext cx="1785522" cy="342394"/>
      </dsp:txXfrm>
    </dsp:sp>
    <dsp:sp modelId="{504636F8-B2BC-4748-B54B-E382F3807AF3}">
      <dsp:nvSpPr>
        <dsp:cNvPr id="0" name=""/>
        <dsp:cNvSpPr/>
      </dsp:nvSpPr>
      <dsp:spPr>
        <a:xfrm>
          <a:off x="794895" y="1764887"/>
          <a:ext cx="1983913"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marL="0" lvl="0" indent="0" algn="ctr" defTabSz="800100">
            <a:lnSpc>
              <a:spcPct val="90000"/>
            </a:lnSpc>
            <a:spcBef>
              <a:spcPct val="0"/>
            </a:spcBef>
            <a:spcAft>
              <a:spcPct val="35000"/>
            </a:spcAft>
            <a:buNone/>
          </a:pPr>
          <a:r>
            <a:rPr lang="tr-TR" sz="1800" kern="1200" dirty="0" err="1"/>
            <a:t>Öğr</a:t>
          </a:r>
          <a:r>
            <a:rPr lang="tr-TR" sz="1800" kern="1200" dirty="0"/>
            <a:t>. Gör. </a:t>
          </a:r>
        </a:p>
        <a:p>
          <a:pPr marL="0" lvl="0" indent="0" algn="ctr" defTabSz="800100">
            <a:lnSpc>
              <a:spcPct val="90000"/>
            </a:lnSpc>
            <a:spcBef>
              <a:spcPct val="0"/>
            </a:spcBef>
            <a:spcAft>
              <a:spcPct val="35000"/>
            </a:spcAft>
            <a:buNone/>
          </a:pPr>
          <a:r>
            <a:rPr lang="tr-TR" sz="1800" kern="1200" dirty="0"/>
            <a:t>Kemal ŞENTÜRK</a:t>
          </a:r>
        </a:p>
      </dsp:txBody>
      <dsp:txXfrm>
        <a:off x="794895" y="1764887"/>
        <a:ext cx="1983913" cy="1027182"/>
      </dsp:txXfrm>
    </dsp:sp>
    <dsp:sp modelId="{16EC37DD-EC1F-4855-A8EB-E605A49D0137}">
      <dsp:nvSpPr>
        <dsp:cNvPr id="0" name=""/>
        <dsp:cNvSpPr/>
      </dsp:nvSpPr>
      <dsp:spPr>
        <a:xfrm>
          <a:off x="1191668" y="2563786"/>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MÜDÜR YARDIMCISI</a:t>
          </a:r>
        </a:p>
      </dsp:txBody>
      <dsp:txXfrm>
        <a:off x="1191668" y="2563786"/>
        <a:ext cx="1785522" cy="342394"/>
      </dsp:txXfrm>
    </dsp:sp>
    <dsp:sp modelId="{D4C83FDB-3C0F-4C9D-93F6-1A64C25536C9}">
      <dsp:nvSpPr>
        <dsp:cNvPr id="0" name=""/>
        <dsp:cNvSpPr/>
      </dsp:nvSpPr>
      <dsp:spPr>
        <a:xfrm>
          <a:off x="4761075" y="1764887"/>
          <a:ext cx="1983913"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marL="0" lvl="0" indent="0" algn="ctr" defTabSz="800100">
            <a:lnSpc>
              <a:spcPct val="90000"/>
            </a:lnSpc>
            <a:spcBef>
              <a:spcPct val="0"/>
            </a:spcBef>
            <a:spcAft>
              <a:spcPct val="35000"/>
            </a:spcAft>
            <a:buNone/>
          </a:pPr>
          <a:r>
            <a:rPr lang="tr-TR" sz="1800" kern="1200" dirty="0" err="1"/>
            <a:t>Öğr</a:t>
          </a:r>
          <a:r>
            <a:rPr lang="tr-TR" sz="1800" kern="1200" dirty="0"/>
            <a:t>. Gör. Dr. </a:t>
          </a:r>
        </a:p>
        <a:p>
          <a:pPr marL="0" lvl="0" indent="0" algn="ctr" defTabSz="800100">
            <a:lnSpc>
              <a:spcPct val="90000"/>
            </a:lnSpc>
            <a:spcBef>
              <a:spcPct val="0"/>
            </a:spcBef>
            <a:spcAft>
              <a:spcPct val="35000"/>
            </a:spcAft>
            <a:buNone/>
          </a:pPr>
          <a:r>
            <a:rPr lang="tr-TR" sz="1800" kern="1200" dirty="0"/>
            <a:t>Çağatay ERSİN</a:t>
          </a:r>
        </a:p>
      </dsp:txBody>
      <dsp:txXfrm>
        <a:off x="4761075" y="1764887"/>
        <a:ext cx="1983913" cy="1027182"/>
      </dsp:txXfrm>
    </dsp:sp>
    <dsp:sp modelId="{0ECC9BF7-4C92-4A35-9735-863EA093912A}">
      <dsp:nvSpPr>
        <dsp:cNvPr id="0" name=""/>
        <dsp:cNvSpPr/>
      </dsp:nvSpPr>
      <dsp:spPr>
        <a:xfrm>
          <a:off x="5157828" y="2563800"/>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MÜDÜR YARDIMCISI</a:t>
          </a:r>
        </a:p>
      </dsp:txBody>
      <dsp:txXfrm>
        <a:off x="5157828" y="2563800"/>
        <a:ext cx="1785522" cy="342394"/>
      </dsp:txXfrm>
    </dsp:sp>
    <dsp:sp modelId="{7BFFF56E-A02E-4773-9146-9CC7DD16933E}">
      <dsp:nvSpPr>
        <dsp:cNvPr id="0" name=""/>
        <dsp:cNvSpPr/>
      </dsp:nvSpPr>
      <dsp:spPr>
        <a:xfrm>
          <a:off x="2741151" y="3256089"/>
          <a:ext cx="2353239"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marL="0" lvl="0" indent="0" algn="ctr" defTabSz="800100">
            <a:lnSpc>
              <a:spcPct val="90000"/>
            </a:lnSpc>
            <a:spcBef>
              <a:spcPct val="0"/>
            </a:spcBef>
            <a:spcAft>
              <a:spcPct val="35000"/>
            </a:spcAft>
            <a:buNone/>
          </a:pPr>
          <a:r>
            <a:rPr lang="tr-TR" sz="1800" kern="1200" dirty="0" err="1"/>
            <a:t>Addurrahman</a:t>
          </a:r>
          <a:r>
            <a:rPr lang="tr-TR" sz="1800" kern="1200" dirty="0"/>
            <a:t> DOLAŞ</a:t>
          </a:r>
        </a:p>
      </dsp:txBody>
      <dsp:txXfrm>
        <a:off x="2741151" y="3256089"/>
        <a:ext cx="2353239" cy="1027182"/>
      </dsp:txXfrm>
    </dsp:sp>
    <dsp:sp modelId="{F8D082EC-7B8F-48D0-9F8F-E5C71B12A5EF}">
      <dsp:nvSpPr>
        <dsp:cNvPr id="0" name=""/>
        <dsp:cNvSpPr/>
      </dsp:nvSpPr>
      <dsp:spPr>
        <a:xfrm>
          <a:off x="3322811" y="4029884"/>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tr-TR" sz="1200" kern="1200" dirty="0"/>
            <a:t>YÜKSEKOKUL SEKRETERİ</a:t>
          </a:r>
        </a:p>
      </dsp:txBody>
      <dsp:txXfrm>
        <a:off x="3322811" y="4029884"/>
        <a:ext cx="1785522" cy="342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4FB5-B47E-495F-822C-C85429554467}">
      <dsp:nvSpPr>
        <dsp:cNvPr id="0" name=""/>
        <dsp:cNvSpPr/>
      </dsp:nvSpPr>
      <dsp:spPr>
        <a:xfrm>
          <a:off x="0" y="0"/>
          <a:ext cx="7477760" cy="467360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AFEFD-9B2B-468D-8DFE-77111246B2D7}">
      <dsp:nvSpPr>
        <dsp:cNvPr id="0" name=""/>
        <dsp:cNvSpPr/>
      </dsp:nvSpPr>
      <dsp:spPr>
        <a:xfrm>
          <a:off x="807679" y="3475288"/>
          <a:ext cx="171988" cy="1719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BC14A-B2A3-447F-8CDC-B1A090088743}">
      <dsp:nvSpPr>
        <dsp:cNvPr id="0" name=""/>
        <dsp:cNvSpPr/>
      </dsp:nvSpPr>
      <dsp:spPr>
        <a:xfrm>
          <a:off x="893673" y="3561283"/>
          <a:ext cx="979586" cy="111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3" tIns="0" rIns="0" bIns="0" numCol="1" spcCol="1270" anchor="t" anchorCtr="0">
          <a:noAutofit/>
        </a:bodyPr>
        <a:lstStyle/>
        <a:p>
          <a:pPr marL="0" lvl="0" indent="0" algn="l" defTabSz="666750">
            <a:lnSpc>
              <a:spcPct val="90000"/>
            </a:lnSpc>
            <a:spcBef>
              <a:spcPct val="0"/>
            </a:spcBef>
            <a:spcAft>
              <a:spcPct val="35000"/>
            </a:spcAft>
            <a:buNone/>
          </a:pPr>
          <a:r>
            <a:rPr lang="en-US" sz="1500" kern="1200"/>
            <a:t>Kuruluş : 1976 (MEB) </a:t>
          </a:r>
        </a:p>
      </dsp:txBody>
      <dsp:txXfrm>
        <a:off x="893673" y="3561283"/>
        <a:ext cx="979586" cy="1112316"/>
      </dsp:txXfrm>
    </dsp:sp>
    <dsp:sp modelId="{B2511C12-DA48-41F7-898C-1519FFDC29ED}">
      <dsp:nvSpPr>
        <dsp:cNvPr id="0" name=""/>
        <dsp:cNvSpPr/>
      </dsp:nvSpPr>
      <dsp:spPr>
        <a:xfrm>
          <a:off x="1738660" y="2580761"/>
          <a:ext cx="269199" cy="2691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B7C6C-C849-4982-9463-C1D2E5266763}">
      <dsp:nvSpPr>
        <dsp:cNvPr id="0" name=""/>
        <dsp:cNvSpPr/>
      </dsp:nvSpPr>
      <dsp:spPr>
        <a:xfrm>
          <a:off x="1873260" y="2715361"/>
          <a:ext cx="1241308" cy="195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3" tIns="0" rIns="0" bIns="0" numCol="1" spcCol="1270" anchor="t" anchorCtr="0">
          <a:noAutofit/>
        </a:bodyPr>
        <a:lstStyle/>
        <a:p>
          <a:pPr marL="0" lvl="0" indent="0" algn="l" defTabSz="666750">
            <a:lnSpc>
              <a:spcPct val="90000"/>
            </a:lnSpc>
            <a:spcBef>
              <a:spcPct val="0"/>
            </a:spcBef>
            <a:spcAft>
              <a:spcPct val="35000"/>
            </a:spcAft>
            <a:buNone/>
          </a:pPr>
          <a:r>
            <a:rPr lang="en-US" sz="1500" kern="1200"/>
            <a:t>Ankara Üniversitesine Devir: 1982 </a:t>
          </a:r>
          <a:endParaRPr lang="tr-TR" sz="1500" kern="1200" dirty="0"/>
        </a:p>
      </dsp:txBody>
      <dsp:txXfrm>
        <a:off x="1873260" y="2715361"/>
        <a:ext cx="1241308" cy="1958238"/>
      </dsp:txXfrm>
    </dsp:sp>
    <dsp:sp modelId="{724E4DA2-53BC-4D9E-8109-62661C3D68B9}">
      <dsp:nvSpPr>
        <dsp:cNvPr id="0" name=""/>
        <dsp:cNvSpPr/>
      </dsp:nvSpPr>
      <dsp:spPr>
        <a:xfrm>
          <a:off x="2935102" y="1867570"/>
          <a:ext cx="358932" cy="35893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A1773-A579-4C45-A7CA-6F572975BED0}">
      <dsp:nvSpPr>
        <dsp:cNvPr id="0" name=""/>
        <dsp:cNvSpPr/>
      </dsp:nvSpPr>
      <dsp:spPr>
        <a:xfrm>
          <a:off x="3114568" y="2047036"/>
          <a:ext cx="1443207" cy="262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91"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err="1"/>
            <a:t>Eğitim</a:t>
          </a:r>
          <a:r>
            <a:rPr lang="en-US" sz="1500" kern="1200" dirty="0"/>
            <a:t> </a:t>
          </a:r>
          <a:r>
            <a:rPr lang="en-US" sz="1500" kern="1200" dirty="0" err="1"/>
            <a:t>Öğretim</a:t>
          </a:r>
          <a:r>
            <a:rPr lang="en-US" sz="1500" kern="1200" dirty="0"/>
            <a:t> </a:t>
          </a:r>
          <a:r>
            <a:rPr lang="en-US" sz="1500" kern="1200" dirty="0" err="1"/>
            <a:t>Tecrübesi</a:t>
          </a:r>
          <a:r>
            <a:rPr lang="en-US" sz="1500" kern="1200" dirty="0"/>
            <a:t>: 4</a:t>
          </a:r>
          <a:r>
            <a:rPr lang="tr-TR" sz="1500" kern="1200" dirty="0"/>
            <a:t>8</a:t>
          </a:r>
          <a:r>
            <a:rPr lang="en-US" sz="1500" kern="1200" dirty="0"/>
            <a:t> </a:t>
          </a:r>
          <a:r>
            <a:rPr lang="en-US" sz="1500" kern="1200" dirty="0" err="1"/>
            <a:t>Yıl</a:t>
          </a:r>
          <a:r>
            <a:rPr lang="en-US" sz="1500" kern="1200" dirty="0"/>
            <a:t> </a:t>
          </a:r>
          <a:endParaRPr lang="tr-TR" sz="1500" kern="1200" dirty="0"/>
        </a:p>
      </dsp:txBody>
      <dsp:txXfrm>
        <a:off x="3114568" y="2047036"/>
        <a:ext cx="1443207" cy="2626563"/>
      </dsp:txXfrm>
    </dsp:sp>
    <dsp:sp modelId="{8C3C5E9E-9848-4063-AAF5-894675436BA3}">
      <dsp:nvSpPr>
        <dsp:cNvPr id="0" name=""/>
        <dsp:cNvSpPr/>
      </dsp:nvSpPr>
      <dsp:spPr>
        <a:xfrm>
          <a:off x="4325965" y="1310477"/>
          <a:ext cx="463621" cy="46362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65752-FD54-40E7-A1E4-F68340FC77DD}">
      <dsp:nvSpPr>
        <dsp:cNvPr id="0" name=""/>
        <dsp:cNvSpPr/>
      </dsp:nvSpPr>
      <dsp:spPr>
        <a:xfrm>
          <a:off x="4557776" y="1542288"/>
          <a:ext cx="1495552" cy="313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63"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YÖK-</a:t>
          </a:r>
          <a:r>
            <a:rPr lang="en-US" sz="1500" kern="1200" dirty="0" err="1"/>
            <a:t>Dünya</a:t>
          </a:r>
          <a:r>
            <a:rPr lang="en-US" sz="1500" kern="1200" dirty="0"/>
            <a:t> </a:t>
          </a:r>
          <a:r>
            <a:rPr lang="en-US" sz="1500" kern="1200" dirty="0" err="1"/>
            <a:t>Bankası</a:t>
          </a:r>
          <a:r>
            <a:rPr lang="en-US" sz="1500" kern="1200" dirty="0"/>
            <a:t> </a:t>
          </a:r>
          <a:r>
            <a:rPr lang="en-US" sz="1500" kern="1200" dirty="0" err="1"/>
            <a:t>Endüstriyel</a:t>
          </a:r>
          <a:r>
            <a:rPr lang="en-US" sz="1500" kern="1200" dirty="0"/>
            <a:t> </a:t>
          </a:r>
          <a:r>
            <a:rPr lang="en-US" sz="1500" kern="1200" dirty="0" err="1"/>
            <a:t>Eğitim</a:t>
          </a:r>
          <a:r>
            <a:rPr lang="en-US" sz="1500" kern="1200" dirty="0"/>
            <a:t> </a:t>
          </a:r>
          <a:r>
            <a:rPr lang="en-US" sz="1500" kern="1200" dirty="0" err="1"/>
            <a:t>Projeleri</a:t>
          </a:r>
          <a:r>
            <a:rPr lang="en-US" sz="1500" kern="1200" dirty="0"/>
            <a:t>: 1984-1997 </a:t>
          </a:r>
          <a:endParaRPr lang="tr-TR" sz="1500" kern="1200" dirty="0"/>
        </a:p>
        <a:p>
          <a:pPr marL="0" lvl="0" indent="0" algn="l" defTabSz="666750">
            <a:lnSpc>
              <a:spcPct val="90000"/>
            </a:lnSpc>
            <a:spcBef>
              <a:spcPct val="0"/>
            </a:spcBef>
            <a:spcAft>
              <a:spcPct val="35000"/>
            </a:spcAft>
            <a:buNone/>
          </a:pPr>
          <a:r>
            <a:rPr lang="en-US" sz="1500" kern="1200" dirty="0"/>
            <a:t>(5 </a:t>
          </a:r>
          <a:r>
            <a:rPr lang="en-US" sz="1500" kern="1200" dirty="0" err="1"/>
            <a:t>Milyon</a:t>
          </a:r>
          <a:r>
            <a:rPr lang="en-US" sz="1500" kern="1200" dirty="0"/>
            <a:t> USD </a:t>
          </a:r>
          <a:r>
            <a:rPr lang="en-US" sz="1500" kern="1200" dirty="0" err="1"/>
            <a:t>Katkı</a:t>
          </a:r>
          <a:r>
            <a:rPr lang="en-US" sz="1500" kern="1200" dirty="0"/>
            <a:t> </a:t>
          </a:r>
          <a:r>
            <a:rPr lang="en-US" sz="1500" kern="1200" dirty="0" err="1"/>
            <a:t>Sağlandı</a:t>
          </a:r>
          <a:r>
            <a:rPr lang="en-US" sz="1500" kern="1200" dirty="0"/>
            <a:t>) </a:t>
          </a:r>
          <a:endParaRPr lang="tr-TR" sz="1500" kern="1200" dirty="0"/>
        </a:p>
      </dsp:txBody>
      <dsp:txXfrm>
        <a:off x="4557776" y="1542288"/>
        <a:ext cx="1495552" cy="3131312"/>
      </dsp:txXfrm>
    </dsp:sp>
    <dsp:sp modelId="{B36DC589-CBD3-4BBF-8FB1-4A88CE86F69E}">
      <dsp:nvSpPr>
        <dsp:cNvPr id="0" name=""/>
        <dsp:cNvSpPr/>
      </dsp:nvSpPr>
      <dsp:spPr>
        <a:xfrm>
          <a:off x="5757956" y="938458"/>
          <a:ext cx="590743" cy="5907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C1A6E-F41E-4237-BDCC-BB5B8AF62EA0}">
      <dsp:nvSpPr>
        <dsp:cNvPr id="0" name=""/>
        <dsp:cNvSpPr/>
      </dsp:nvSpPr>
      <dsp:spPr>
        <a:xfrm>
          <a:off x="6053328" y="1233830"/>
          <a:ext cx="1495552" cy="3439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022" tIns="0" rIns="0" bIns="0" numCol="1" spcCol="1270" anchor="t" anchorCtr="0">
          <a:noAutofit/>
        </a:bodyPr>
        <a:lstStyle/>
        <a:p>
          <a:pPr marL="0" lvl="0" indent="0" algn="l" defTabSz="666750">
            <a:lnSpc>
              <a:spcPct val="90000"/>
            </a:lnSpc>
            <a:spcBef>
              <a:spcPct val="0"/>
            </a:spcBef>
            <a:spcAft>
              <a:spcPct val="35000"/>
            </a:spcAft>
            <a:buNone/>
          </a:pPr>
          <a:r>
            <a:rPr lang="en-US" sz="1500" kern="1200"/>
            <a:t>Çankırı Karatekin Üniversitesine Devir: 29 Mayıs 2007</a:t>
          </a:r>
          <a:endParaRPr lang="en-US" sz="1500" kern="1200" dirty="0"/>
        </a:p>
      </dsp:txBody>
      <dsp:txXfrm>
        <a:off x="6053328" y="1233830"/>
        <a:ext cx="1495552" cy="3439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9EA3-8A68-43A2-85AC-9890446A108A}">
      <dsp:nvSpPr>
        <dsp:cNvPr id="0" name=""/>
        <dsp:cNvSpPr/>
      </dsp:nvSpPr>
      <dsp:spPr>
        <a:xfrm>
          <a:off x="0" y="3019"/>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Misyonumuz</a:t>
          </a:r>
          <a:endParaRPr lang="en-US" sz="2000" kern="1200" dirty="0"/>
        </a:p>
      </dsp:txBody>
      <dsp:txXfrm>
        <a:off x="30767" y="33786"/>
        <a:ext cx="7543226" cy="568735"/>
      </dsp:txXfrm>
    </dsp:sp>
    <dsp:sp modelId="{8324152B-72B8-4CCB-B4C2-09CE8CBD5B15}">
      <dsp:nvSpPr>
        <dsp:cNvPr id="0" name=""/>
        <dsp:cNvSpPr/>
      </dsp:nvSpPr>
      <dsp:spPr>
        <a:xfrm>
          <a:off x="0" y="633289"/>
          <a:ext cx="7604760" cy="146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n-US" sz="1600" kern="1200" dirty="0" err="1"/>
            <a:t>Mesleki</a:t>
          </a:r>
          <a:r>
            <a:rPr lang="en-US" sz="1600" kern="1200" dirty="0"/>
            <a:t> </a:t>
          </a:r>
          <a:r>
            <a:rPr lang="en-US" sz="1600" kern="1200" dirty="0" err="1"/>
            <a:t>ve</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alanındaki</a:t>
          </a:r>
          <a:r>
            <a:rPr lang="en-US" sz="1600" kern="1200" dirty="0"/>
            <a:t> </a:t>
          </a:r>
          <a:r>
            <a:rPr lang="en-US" sz="1600" kern="1200" dirty="0" err="1"/>
            <a:t>küresel</a:t>
          </a:r>
          <a:r>
            <a:rPr lang="en-US" sz="1600" kern="1200" dirty="0"/>
            <a:t> </a:t>
          </a:r>
          <a:r>
            <a:rPr lang="en-US" sz="1600" kern="1200" dirty="0" err="1"/>
            <a:t>iş</a:t>
          </a:r>
          <a:r>
            <a:rPr lang="en-US" sz="1600" kern="1200" dirty="0"/>
            <a:t> </a:t>
          </a:r>
          <a:r>
            <a:rPr lang="en-US" sz="1600" kern="1200" dirty="0" err="1"/>
            <a:t>dünyasındaki</a:t>
          </a:r>
          <a:r>
            <a:rPr lang="en-US" sz="1600" kern="1200" dirty="0"/>
            <a:t> </a:t>
          </a:r>
          <a:r>
            <a:rPr lang="en-US" sz="1600" kern="1200" dirty="0" err="1"/>
            <a:t>küresel</a:t>
          </a:r>
          <a:r>
            <a:rPr lang="en-US" sz="1600" kern="1200" dirty="0"/>
            <a:t> </a:t>
          </a:r>
          <a:r>
            <a:rPr lang="en-US" sz="1600" kern="1200" dirty="0" err="1"/>
            <a:t>eğilimleri</a:t>
          </a:r>
          <a:r>
            <a:rPr lang="en-US" sz="1600" kern="1200" dirty="0"/>
            <a:t> de </a:t>
          </a:r>
          <a:r>
            <a:rPr lang="en-US" sz="1600" kern="1200" dirty="0" err="1"/>
            <a:t>dikkate</a:t>
          </a:r>
          <a:r>
            <a:rPr lang="en-US" sz="1600" kern="1200" dirty="0"/>
            <a:t> </a:t>
          </a:r>
          <a:r>
            <a:rPr lang="en-US" sz="1600" kern="1200" dirty="0" err="1"/>
            <a:t>alarak</a:t>
          </a:r>
          <a:r>
            <a:rPr lang="en-US" sz="1600" kern="1200" dirty="0"/>
            <a:t>, </a:t>
          </a:r>
          <a:r>
            <a:rPr lang="en-US" sz="1600" kern="1200" dirty="0" err="1"/>
            <a:t>sınaî</a:t>
          </a:r>
          <a:r>
            <a:rPr lang="en-US" sz="1600" kern="1200" dirty="0"/>
            <a:t>, </a:t>
          </a:r>
          <a:r>
            <a:rPr lang="en-US" sz="1600" kern="1200" dirty="0" err="1"/>
            <a:t>ticari</a:t>
          </a:r>
          <a:r>
            <a:rPr lang="en-US" sz="1600" kern="1200" dirty="0"/>
            <a:t> </a:t>
          </a:r>
          <a:r>
            <a:rPr lang="en-US" sz="1600" kern="1200" dirty="0" err="1"/>
            <a:t>ve</a:t>
          </a:r>
          <a:r>
            <a:rPr lang="en-US" sz="1600" kern="1200" dirty="0"/>
            <a:t> </a:t>
          </a:r>
          <a:r>
            <a:rPr lang="en-US" sz="1600" kern="1200" dirty="0" err="1"/>
            <a:t>hizmet</a:t>
          </a:r>
          <a:r>
            <a:rPr lang="en-US" sz="1600" kern="1200" dirty="0"/>
            <a:t> </a:t>
          </a:r>
          <a:r>
            <a:rPr lang="en-US" sz="1600" kern="1200" dirty="0" err="1"/>
            <a:t>sektörlerinin</a:t>
          </a:r>
          <a:r>
            <a:rPr lang="en-US" sz="1600" kern="1200" dirty="0"/>
            <a:t> </a:t>
          </a:r>
          <a:r>
            <a:rPr lang="en-US" sz="1600" kern="1200" dirty="0" err="1"/>
            <a:t>rekabet</a:t>
          </a:r>
          <a:r>
            <a:rPr lang="en-US" sz="1600" kern="1200" dirty="0"/>
            <a:t> </a:t>
          </a:r>
          <a:r>
            <a:rPr lang="en-US" sz="1600" kern="1200" dirty="0" err="1"/>
            <a:t>güçlerini</a:t>
          </a:r>
          <a:r>
            <a:rPr lang="en-US" sz="1600" kern="1200" dirty="0"/>
            <a:t> </a:t>
          </a:r>
          <a:r>
            <a:rPr lang="en-US" sz="1600" kern="1200" dirty="0" err="1"/>
            <a:t>artıracak</a:t>
          </a:r>
          <a:r>
            <a:rPr lang="en-US" sz="1600" kern="1200" dirty="0"/>
            <a:t> </a:t>
          </a:r>
          <a:r>
            <a:rPr lang="en-US" sz="1600" kern="1200" dirty="0" err="1"/>
            <a:t>bilgi</a:t>
          </a:r>
          <a:r>
            <a:rPr lang="en-US" sz="1600" kern="1200" dirty="0"/>
            <a:t> </a:t>
          </a:r>
          <a:r>
            <a:rPr lang="en-US" sz="1600" kern="1200" dirty="0" err="1"/>
            <a:t>ve</a:t>
          </a:r>
          <a:r>
            <a:rPr lang="en-US" sz="1600" kern="1200" dirty="0"/>
            <a:t> </a:t>
          </a:r>
          <a:r>
            <a:rPr lang="en-US" sz="1600" kern="1200" dirty="0" err="1"/>
            <a:t>becerilerle</a:t>
          </a:r>
          <a:r>
            <a:rPr lang="en-US" sz="1600" kern="1200" dirty="0"/>
            <a:t> </a:t>
          </a:r>
          <a:r>
            <a:rPr lang="en-US" sz="1600" kern="1200" dirty="0" err="1"/>
            <a:t>donatılmış</a:t>
          </a:r>
          <a:r>
            <a:rPr lang="en-US" sz="1600" kern="1200" dirty="0"/>
            <a:t>, </a:t>
          </a:r>
          <a:r>
            <a:rPr lang="en-US" sz="1600" kern="1200" dirty="0" err="1"/>
            <a:t>yenilikçi</a:t>
          </a:r>
          <a:r>
            <a:rPr lang="en-US" sz="1600" kern="1200" dirty="0"/>
            <a:t>, </a:t>
          </a:r>
          <a:r>
            <a:rPr lang="en-US" sz="1600" kern="1200" dirty="0" err="1"/>
            <a:t>girişimcilik</a:t>
          </a:r>
          <a:r>
            <a:rPr lang="en-US" sz="1600" kern="1200" dirty="0"/>
            <a:t> </a:t>
          </a:r>
          <a:r>
            <a:rPr lang="en-US" sz="1600" kern="1200" dirty="0" err="1"/>
            <a:t>ve</a:t>
          </a:r>
          <a:r>
            <a:rPr lang="en-US" sz="1600" kern="1200" dirty="0"/>
            <a:t> </a:t>
          </a:r>
          <a:r>
            <a:rPr lang="en-US" sz="1600" kern="1200" dirty="0" err="1"/>
            <a:t>mesleki</a:t>
          </a:r>
          <a:r>
            <a:rPr lang="en-US" sz="1600" kern="1200" dirty="0"/>
            <a:t> </a:t>
          </a:r>
          <a:r>
            <a:rPr lang="en-US" sz="1600" kern="1200" dirty="0" err="1"/>
            <a:t>etik</a:t>
          </a:r>
          <a:r>
            <a:rPr lang="en-US" sz="1600" kern="1200" dirty="0"/>
            <a:t> </a:t>
          </a:r>
          <a:r>
            <a:rPr lang="en-US" sz="1600" kern="1200" dirty="0" err="1"/>
            <a:t>anlayışına</a:t>
          </a:r>
          <a:r>
            <a:rPr lang="en-US" sz="1600" kern="1200" dirty="0"/>
            <a:t> </a:t>
          </a:r>
          <a:r>
            <a:rPr lang="en-US" sz="1600" kern="1200" dirty="0" err="1"/>
            <a:t>sahip</a:t>
          </a:r>
          <a:r>
            <a:rPr lang="en-US" sz="1600" kern="1200" dirty="0"/>
            <a:t> </a:t>
          </a:r>
          <a:r>
            <a:rPr lang="en-US" sz="1600" kern="1200" dirty="0" err="1"/>
            <a:t>tekniker</a:t>
          </a:r>
          <a:r>
            <a:rPr lang="en-US" sz="1600" kern="1200" dirty="0"/>
            <a:t> </a:t>
          </a:r>
          <a:r>
            <a:rPr lang="en-US" sz="1600" kern="1200" dirty="0" err="1"/>
            <a:t>ve</a:t>
          </a:r>
          <a:r>
            <a:rPr lang="en-US" sz="1600" kern="1200" dirty="0"/>
            <a:t> </a:t>
          </a:r>
          <a:r>
            <a:rPr lang="en-US" sz="1600" kern="1200" dirty="0" err="1"/>
            <a:t>meslek</a:t>
          </a:r>
          <a:r>
            <a:rPr lang="en-US" sz="1600" kern="1200" dirty="0"/>
            <a:t> </a:t>
          </a:r>
          <a:r>
            <a:rPr lang="en-US" sz="1600" kern="1200" dirty="0" err="1"/>
            <a:t>ara</a:t>
          </a:r>
          <a:r>
            <a:rPr lang="en-US" sz="1600" kern="1200" dirty="0"/>
            <a:t> </a:t>
          </a:r>
          <a:r>
            <a:rPr lang="en-US" sz="1600" kern="1200" dirty="0" err="1"/>
            <a:t>elemanlarını</a:t>
          </a:r>
          <a:r>
            <a:rPr lang="en-US" sz="1600" kern="1200" dirty="0"/>
            <a:t> </a:t>
          </a:r>
          <a:r>
            <a:rPr lang="en-US" sz="1600" kern="1200" dirty="0" err="1"/>
            <a:t>uluslararası</a:t>
          </a:r>
          <a:r>
            <a:rPr lang="en-US" sz="1600" kern="1200" dirty="0"/>
            <a:t> </a:t>
          </a:r>
          <a:r>
            <a:rPr lang="en-US" sz="1600" kern="1200" dirty="0" err="1"/>
            <a:t>kalite</a:t>
          </a:r>
          <a:r>
            <a:rPr lang="en-US" sz="1600" kern="1200" dirty="0"/>
            <a:t> </a:t>
          </a:r>
          <a:r>
            <a:rPr lang="en-US" sz="1600" kern="1200" dirty="0" err="1"/>
            <a:t>ve</a:t>
          </a:r>
          <a:r>
            <a:rPr lang="en-US" sz="1600" kern="1200" dirty="0"/>
            <a:t> </a:t>
          </a:r>
          <a:r>
            <a:rPr lang="en-US" sz="1600" kern="1200" dirty="0" err="1"/>
            <a:t>standartlarda</a:t>
          </a:r>
          <a:r>
            <a:rPr lang="en-US" sz="1600" kern="1200" dirty="0"/>
            <a:t> </a:t>
          </a:r>
          <a:r>
            <a:rPr lang="en-US" sz="1600" kern="1200" dirty="0" err="1"/>
            <a:t>eğiterek</a:t>
          </a:r>
          <a:r>
            <a:rPr lang="en-US" sz="1600" kern="1200" dirty="0"/>
            <a:t>, </a:t>
          </a:r>
          <a:r>
            <a:rPr lang="en-US" sz="1600" kern="1200" dirty="0" err="1"/>
            <a:t>iş</a:t>
          </a:r>
          <a:r>
            <a:rPr lang="en-US" sz="1600" kern="1200" dirty="0"/>
            <a:t> </a:t>
          </a:r>
          <a:r>
            <a:rPr lang="en-US" sz="1600" kern="1200" dirty="0" err="1"/>
            <a:t>dünyamıza</a:t>
          </a:r>
          <a:r>
            <a:rPr lang="en-US" sz="1600" kern="1200" dirty="0"/>
            <a:t> </a:t>
          </a:r>
          <a:r>
            <a:rPr lang="en-US" sz="1600" kern="1200" dirty="0" err="1"/>
            <a:t>kazandırmaktır</a:t>
          </a:r>
          <a:r>
            <a:rPr lang="en-US" sz="1600" kern="1200" dirty="0"/>
            <a:t>.</a:t>
          </a:r>
          <a:endParaRPr lang="tr-TR" sz="1600" kern="1200" dirty="0"/>
        </a:p>
        <a:p>
          <a:pPr marL="171450" lvl="1" indent="-171450" algn="just" defTabSz="711200">
            <a:lnSpc>
              <a:spcPct val="90000"/>
            </a:lnSpc>
            <a:spcBef>
              <a:spcPct val="0"/>
            </a:spcBef>
            <a:spcAft>
              <a:spcPct val="20000"/>
            </a:spcAft>
            <a:buChar char="•"/>
          </a:pPr>
          <a:endParaRPr lang="tr-TR" sz="1600" kern="1200" dirty="0"/>
        </a:p>
      </dsp:txBody>
      <dsp:txXfrm>
        <a:off x="0" y="633289"/>
        <a:ext cx="7604760" cy="1461156"/>
      </dsp:txXfrm>
    </dsp:sp>
    <dsp:sp modelId="{3783B159-5F57-4AB4-9F60-C27E90379403}">
      <dsp:nvSpPr>
        <dsp:cNvPr id="0" name=""/>
        <dsp:cNvSpPr/>
      </dsp:nvSpPr>
      <dsp:spPr>
        <a:xfrm>
          <a:off x="0" y="2094445"/>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Vizyonumuz</a:t>
          </a:r>
          <a:endParaRPr lang="tr-TR" sz="2000" kern="1200" dirty="0"/>
        </a:p>
      </dsp:txBody>
      <dsp:txXfrm>
        <a:off x="30767" y="2125212"/>
        <a:ext cx="7543226" cy="568735"/>
      </dsp:txXfrm>
    </dsp:sp>
    <dsp:sp modelId="{76315072-3F26-4F69-8A0C-ED4FC5DA9647}">
      <dsp:nvSpPr>
        <dsp:cNvPr id="0" name=""/>
        <dsp:cNvSpPr/>
      </dsp:nvSpPr>
      <dsp:spPr>
        <a:xfrm>
          <a:off x="0" y="2724715"/>
          <a:ext cx="7604760" cy="16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n-US" sz="1600" kern="1200" dirty="0" err="1"/>
            <a:t>Ulusal</a:t>
          </a:r>
          <a:r>
            <a:rPr lang="en-US" sz="1600" kern="1200" dirty="0"/>
            <a:t> </a:t>
          </a:r>
          <a:r>
            <a:rPr lang="en-US" sz="1600" kern="1200" dirty="0" err="1"/>
            <a:t>ve</a:t>
          </a:r>
          <a:r>
            <a:rPr lang="en-US" sz="1600" kern="1200" dirty="0"/>
            <a:t> </a:t>
          </a:r>
          <a:r>
            <a:rPr lang="en-US" sz="1600" kern="1200" dirty="0" err="1"/>
            <a:t>uluslar</a:t>
          </a:r>
          <a:r>
            <a:rPr lang="en-US" sz="1600" kern="1200" dirty="0"/>
            <a:t> </a:t>
          </a:r>
          <a:r>
            <a:rPr lang="en-US" sz="1600" kern="1200" dirty="0" err="1"/>
            <a:t>arası</a:t>
          </a:r>
          <a:r>
            <a:rPr lang="en-US" sz="1600" kern="1200" dirty="0"/>
            <a:t> </a:t>
          </a:r>
          <a:r>
            <a:rPr lang="en-US" sz="1600" kern="1200" dirty="0" err="1"/>
            <a:t>düzeyde</a:t>
          </a:r>
          <a:r>
            <a:rPr lang="en-US" sz="1600" kern="1200" dirty="0"/>
            <a:t> </a:t>
          </a:r>
          <a:r>
            <a:rPr lang="en-US" sz="1600" kern="1200" dirty="0" err="1"/>
            <a:t>Mesleki</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politikaları</a:t>
          </a:r>
          <a:r>
            <a:rPr lang="en-US" sz="1600" kern="1200" dirty="0"/>
            <a:t> </a:t>
          </a:r>
          <a:r>
            <a:rPr lang="en-US" sz="1600" kern="1200" dirty="0" err="1"/>
            <a:t>ve</a:t>
          </a:r>
          <a:r>
            <a:rPr lang="en-US" sz="1600" kern="1200" dirty="0"/>
            <a:t> </a:t>
          </a:r>
          <a:r>
            <a:rPr lang="en-US" sz="1600" kern="1200" dirty="0" err="1"/>
            <a:t>stratejilerinin</a:t>
          </a:r>
          <a:r>
            <a:rPr lang="en-US" sz="1600" kern="1200" dirty="0"/>
            <a:t> </a:t>
          </a:r>
          <a:r>
            <a:rPr lang="en-US" sz="1600" kern="1200" dirty="0" err="1"/>
            <a:t>oluşturulmasında</a:t>
          </a:r>
          <a:r>
            <a:rPr lang="en-US" sz="1600" kern="1200" dirty="0"/>
            <a:t> </a:t>
          </a:r>
          <a:r>
            <a:rPr lang="en-US" sz="1600" kern="1200" dirty="0" err="1"/>
            <a:t>etkin</a:t>
          </a:r>
          <a:r>
            <a:rPr lang="en-US" sz="1600" kern="1200" dirty="0"/>
            <a:t> </a:t>
          </a:r>
          <a:r>
            <a:rPr lang="en-US" sz="1600" kern="1200" dirty="0" err="1"/>
            <a:t>rol</a:t>
          </a:r>
          <a:r>
            <a:rPr lang="en-US" sz="1600" kern="1200" dirty="0"/>
            <a:t> </a:t>
          </a:r>
          <a:r>
            <a:rPr lang="en-US" sz="1600" kern="1200" dirty="0" err="1"/>
            <a:t>alan</a:t>
          </a:r>
          <a:r>
            <a:rPr lang="en-US" sz="1600" kern="1200" dirty="0"/>
            <a:t>, </a:t>
          </a:r>
          <a:r>
            <a:rPr lang="en-US" sz="1600" kern="1200" dirty="0" err="1"/>
            <a:t>İş</a:t>
          </a:r>
          <a:r>
            <a:rPr lang="en-US" sz="1600" kern="1200" dirty="0"/>
            <a:t> </a:t>
          </a:r>
          <a:r>
            <a:rPr lang="en-US" sz="1600" kern="1200" dirty="0" err="1"/>
            <a:t>dünyasının</a:t>
          </a:r>
          <a:r>
            <a:rPr lang="en-US" sz="1600" kern="1200" dirty="0"/>
            <a:t> </a:t>
          </a:r>
          <a:r>
            <a:rPr lang="en-US" sz="1600" kern="1200" dirty="0" err="1"/>
            <a:t>beklentilerine</a:t>
          </a:r>
          <a:r>
            <a:rPr lang="en-US" sz="1600" kern="1200" dirty="0"/>
            <a:t> </a:t>
          </a:r>
          <a:r>
            <a:rPr lang="en-US" sz="1600" kern="1200" dirty="0" err="1"/>
            <a:t>uygun</a:t>
          </a:r>
          <a:r>
            <a:rPr lang="en-US" sz="1600" kern="1200" dirty="0"/>
            <a:t> </a:t>
          </a:r>
          <a:r>
            <a:rPr lang="en-US" sz="1600" kern="1200" dirty="0" err="1"/>
            <a:t>kalite</a:t>
          </a:r>
          <a:r>
            <a:rPr lang="en-US" sz="1600" kern="1200" dirty="0"/>
            <a:t> </a:t>
          </a:r>
          <a:r>
            <a:rPr lang="en-US" sz="1600" kern="1200" dirty="0" err="1"/>
            <a:t>ve</a:t>
          </a:r>
          <a:r>
            <a:rPr lang="en-US" sz="1600" kern="1200" dirty="0"/>
            <a:t> </a:t>
          </a:r>
          <a:r>
            <a:rPr lang="en-US" sz="1600" kern="1200" dirty="0" err="1"/>
            <a:t>yeterlikte</a:t>
          </a:r>
          <a:r>
            <a:rPr lang="en-US" sz="1600" kern="1200" dirty="0"/>
            <a:t> </a:t>
          </a:r>
          <a:r>
            <a:rPr lang="en-US" sz="1600" kern="1200" dirty="0" err="1"/>
            <a:t>elemanlar</a:t>
          </a:r>
          <a:r>
            <a:rPr lang="en-US" sz="1600" kern="1200" dirty="0"/>
            <a:t> </a:t>
          </a:r>
          <a:r>
            <a:rPr lang="en-US" sz="1600" kern="1200" dirty="0" err="1"/>
            <a:t>yetiştiren</a:t>
          </a:r>
          <a:r>
            <a:rPr lang="en-US" sz="1600" kern="1200" dirty="0"/>
            <a:t>, </a:t>
          </a:r>
          <a:r>
            <a:rPr lang="en-US" sz="1600" kern="1200" dirty="0" err="1"/>
            <a:t>yerel</a:t>
          </a:r>
          <a:r>
            <a:rPr lang="en-US" sz="1600" kern="1200" dirty="0"/>
            <a:t>, </a:t>
          </a:r>
          <a:r>
            <a:rPr lang="en-US" sz="1600" kern="1200" dirty="0" err="1"/>
            <a:t>bölgesel</a:t>
          </a:r>
          <a:r>
            <a:rPr lang="en-US" sz="1600" kern="1200" dirty="0"/>
            <a:t>, </a:t>
          </a:r>
          <a:r>
            <a:rPr lang="en-US" sz="1600" kern="1200" dirty="0" err="1"/>
            <a:t>ulusal</a:t>
          </a:r>
          <a:r>
            <a:rPr lang="en-US" sz="1600" kern="1200" dirty="0"/>
            <a:t> </a:t>
          </a:r>
          <a:r>
            <a:rPr lang="en-US" sz="1600" kern="1200" dirty="0" err="1"/>
            <a:t>ve</a:t>
          </a:r>
          <a:r>
            <a:rPr lang="en-US" sz="1600" kern="1200" dirty="0"/>
            <a:t> </a:t>
          </a:r>
          <a:r>
            <a:rPr lang="en-US" sz="1600" kern="1200" dirty="0" err="1"/>
            <a:t>uluslar</a:t>
          </a:r>
          <a:r>
            <a:rPr lang="en-US" sz="1600" kern="1200" dirty="0"/>
            <a:t> </a:t>
          </a:r>
          <a:r>
            <a:rPr lang="en-US" sz="1600" kern="1200" dirty="0" err="1"/>
            <a:t>arası</a:t>
          </a:r>
          <a:r>
            <a:rPr lang="en-US" sz="1600" kern="1200" dirty="0"/>
            <a:t> </a:t>
          </a:r>
          <a:r>
            <a:rPr lang="en-US" sz="1600" kern="1200" dirty="0" err="1"/>
            <a:t>düzeydeki</a:t>
          </a:r>
          <a:r>
            <a:rPr lang="en-US" sz="1600" kern="1200" dirty="0"/>
            <a:t> </a:t>
          </a:r>
          <a:r>
            <a:rPr lang="en-US" sz="1600" kern="1200" dirty="0" err="1"/>
            <a:t>mesleki</a:t>
          </a:r>
          <a:r>
            <a:rPr lang="en-US" sz="1600" kern="1200" dirty="0"/>
            <a:t> </a:t>
          </a:r>
          <a:r>
            <a:rPr lang="en-US" sz="1600" kern="1200" dirty="0" err="1"/>
            <a:t>ve</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projeleri</a:t>
          </a:r>
          <a:r>
            <a:rPr lang="en-US" sz="1600" kern="1200" dirty="0"/>
            <a:t> </a:t>
          </a:r>
          <a:r>
            <a:rPr lang="en-US" sz="1600" kern="1200" dirty="0" err="1"/>
            <a:t>ve</a:t>
          </a:r>
          <a:r>
            <a:rPr lang="en-US" sz="1600" kern="1200" dirty="0"/>
            <a:t> </a:t>
          </a:r>
          <a:r>
            <a:rPr lang="en-US" sz="1600" kern="1200" dirty="0" err="1"/>
            <a:t>işbirlikleri</a:t>
          </a:r>
          <a:r>
            <a:rPr lang="en-US" sz="1600" kern="1200" dirty="0"/>
            <a:t> </a:t>
          </a:r>
          <a:r>
            <a:rPr lang="en-US" sz="1600" kern="1200" dirty="0" err="1"/>
            <a:t>ile</a:t>
          </a:r>
          <a:r>
            <a:rPr lang="en-US" sz="1600" kern="1200" dirty="0"/>
            <a:t> </a:t>
          </a:r>
          <a:r>
            <a:rPr lang="en-US" sz="1600" kern="1200" dirty="0" err="1"/>
            <a:t>ülkemizin</a:t>
          </a:r>
          <a:r>
            <a:rPr lang="en-US" sz="1600" kern="1200" dirty="0"/>
            <a:t> </a:t>
          </a:r>
          <a:r>
            <a:rPr lang="en-US" sz="1600" kern="1200" dirty="0" err="1"/>
            <a:t>kalkınmasına</a:t>
          </a:r>
          <a:r>
            <a:rPr lang="en-US" sz="1600" kern="1200" dirty="0"/>
            <a:t> </a:t>
          </a:r>
          <a:r>
            <a:rPr lang="en-US" sz="1600" kern="1200" dirty="0" err="1"/>
            <a:t>ve</a:t>
          </a:r>
          <a:r>
            <a:rPr lang="en-US" sz="1600" kern="1200" dirty="0"/>
            <a:t> </a:t>
          </a:r>
          <a:r>
            <a:rPr lang="en-US" sz="1600" kern="1200" dirty="0" err="1"/>
            <a:t>gelişmesine</a:t>
          </a:r>
          <a:r>
            <a:rPr lang="en-US" sz="1600" kern="1200" dirty="0"/>
            <a:t> </a:t>
          </a:r>
          <a:r>
            <a:rPr lang="en-US" sz="1600" kern="1200" dirty="0" err="1"/>
            <a:t>katkı</a:t>
          </a:r>
          <a:r>
            <a:rPr lang="en-US" sz="1600" kern="1200" dirty="0"/>
            <a:t> </a:t>
          </a:r>
          <a:r>
            <a:rPr lang="en-US" sz="1600" kern="1200" dirty="0" err="1"/>
            <a:t>sağlayan</a:t>
          </a:r>
          <a:r>
            <a:rPr lang="en-US" sz="1600" kern="1200" dirty="0"/>
            <a:t>, </a:t>
          </a:r>
          <a:r>
            <a:rPr lang="en-US" sz="1600" kern="1200" dirty="0" err="1"/>
            <a:t>öğrenciler</a:t>
          </a:r>
          <a:r>
            <a:rPr lang="en-US" sz="1600" kern="1200" dirty="0"/>
            <a:t> </a:t>
          </a:r>
          <a:r>
            <a:rPr lang="en-US" sz="1600" kern="1200" dirty="0" err="1"/>
            <a:t>ve</a:t>
          </a:r>
          <a:r>
            <a:rPr lang="en-US" sz="1600" kern="1200" dirty="0"/>
            <a:t> </a:t>
          </a:r>
          <a:r>
            <a:rPr lang="en-US" sz="1600" kern="1200" dirty="0" err="1"/>
            <a:t>çalışanlar</a:t>
          </a:r>
          <a:r>
            <a:rPr lang="en-US" sz="1600" kern="1200" dirty="0"/>
            <a:t> </a:t>
          </a:r>
          <a:r>
            <a:rPr lang="en-US" sz="1600" kern="1200" dirty="0" err="1"/>
            <a:t>tarafından</a:t>
          </a:r>
          <a:r>
            <a:rPr lang="en-US" sz="1600" kern="1200" dirty="0"/>
            <a:t> </a:t>
          </a:r>
          <a:r>
            <a:rPr lang="en-US" sz="1600" kern="1200" dirty="0" err="1"/>
            <a:t>tercih</a:t>
          </a:r>
          <a:r>
            <a:rPr lang="en-US" sz="1600" kern="1200" dirty="0"/>
            <a:t> </a:t>
          </a:r>
          <a:r>
            <a:rPr lang="en-US" sz="1600" kern="1200" dirty="0" err="1"/>
            <a:t>edilen</a:t>
          </a:r>
          <a:r>
            <a:rPr lang="en-US" sz="1600" kern="1200" dirty="0"/>
            <a:t> </a:t>
          </a:r>
          <a:r>
            <a:rPr lang="en-US" sz="1600" kern="1200" dirty="0" err="1"/>
            <a:t>Lider</a:t>
          </a:r>
          <a:r>
            <a:rPr lang="en-US" sz="1600" kern="1200" dirty="0"/>
            <a:t> </a:t>
          </a:r>
          <a:r>
            <a:rPr lang="en-US" sz="1600" kern="1200" dirty="0" err="1"/>
            <a:t>bir</a:t>
          </a:r>
          <a:r>
            <a:rPr lang="en-US" sz="1600" kern="1200" dirty="0"/>
            <a:t> </a:t>
          </a:r>
          <a:r>
            <a:rPr lang="en-US" sz="1600" kern="1200" dirty="0" err="1"/>
            <a:t>Meslek</a:t>
          </a:r>
          <a:r>
            <a:rPr lang="en-US" sz="1600" kern="1200" dirty="0"/>
            <a:t> </a:t>
          </a:r>
          <a:r>
            <a:rPr lang="en-US" sz="1600" kern="1200" dirty="0" err="1"/>
            <a:t>Yüksekokulu</a:t>
          </a:r>
          <a:r>
            <a:rPr lang="en-US" sz="1600" kern="1200" dirty="0"/>
            <a:t> </a:t>
          </a:r>
          <a:r>
            <a:rPr lang="en-US" sz="1600" kern="1200" dirty="0" err="1"/>
            <a:t>olmaktır</a:t>
          </a:r>
          <a:r>
            <a:rPr lang="en-US" sz="1600" kern="1200" dirty="0"/>
            <a:t>.</a:t>
          </a:r>
        </a:p>
        <a:p>
          <a:pPr marL="171450" lvl="1" indent="-171450" algn="just" defTabSz="711200">
            <a:lnSpc>
              <a:spcPct val="90000"/>
            </a:lnSpc>
            <a:spcBef>
              <a:spcPct val="0"/>
            </a:spcBef>
            <a:spcAft>
              <a:spcPct val="20000"/>
            </a:spcAft>
            <a:buChar char="•"/>
          </a:pPr>
          <a:endParaRPr lang="en-US" sz="1600" kern="1200" dirty="0"/>
        </a:p>
      </dsp:txBody>
      <dsp:txXfrm>
        <a:off x="0" y="2724715"/>
        <a:ext cx="7604760" cy="1691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B53A-7C50-4E9F-8029-9FBEB62E9596}">
      <dsp:nvSpPr>
        <dsp:cNvPr id="0" name=""/>
        <dsp:cNvSpPr/>
      </dsp:nvSpPr>
      <dsp:spPr>
        <a:xfrm>
          <a:off x="-3444851" y="-529655"/>
          <a:ext cx="4107312" cy="4107312"/>
        </a:xfrm>
        <a:prstGeom prst="blockArc">
          <a:avLst>
            <a:gd name="adj1" fmla="val 18900000"/>
            <a:gd name="adj2" fmla="val 2700000"/>
            <a:gd name="adj3" fmla="val 526"/>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DB803-BF62-4C44-B0F4-9A392AA80991}">
      <dsp:nvSpPr>
        <dsp:cNvPr id="0" name=""/>
        <dsp:cNvSpPr/>
      </dsp:nvSpPr>
      <dsp:spPr>
        <a:xfrm>
          <a:off x="290653" y="190439"/>
          <a:ext cx="6756806"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Normal (2 Yıl / Önlisans)   </a:t>
          </a:r>
          <a:endParaRPr lang="tr-TR" sz="2000" kern="1200"/>
        </a:p>
      </dsp:txBody>
      <dsp:txXfrm>
        <a:off x="290653" y="190439"/>
        <a:ext cx="6756806" cy="381121"/>
      </dsp:txXfrm>
    </dsp:sp>
    <dsp:sp modelId="{542F82CA-D142-42FE-BE99-E88806E1FC62}">
      <dsp:nvSpPr>
        <dsp:cNvPr id="0" name=""/>
        <dsp:cNvSpPr/>
      </dsp:nvSpPr>
      <dsp:spPr>
        <a:xfrm>
          <a:off x="52452" y="142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E74F1-5697-4D64-8BCF-8F6C9803B4E5}">
      <dsp:nvSpPr>
        <dsp:cNvPr id="0" name=""/>
        <dsp:cNvSpPr/>
      </dsp:nvSpPr>
      <dsp:spPr>
        <a:xfrm>
          <a:off x="563754" y="761939"/>
          <a:ext cx="648370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t>İkinci</a:t>
          </a:r>
          <a:r>
            <a:rPr lang="en-US" sz="2000" kern="1200" dirty="0"/>
            <a:t> (2 </a:t>
          </a:r>
          <a:r>
            <a:rPr lang="en-US" sz="2000" kern="1200" dirty="0" err="1"/>
            <a:t>Yıl</a:t>
          </a:r>
          <a:r>
            <a:rPr lang="en-US" sz="2000" kern="1200" dirty="0"/>
            <a:t> / </a:t>
          </a:r>
          <a:r>
            <a:rPr lang="en-US" sz="2000" kern="1200" dirty="0" err="1"/>
            <a:t>Önlisans</a:t>
          </a:r>
          <a:r>
            <a:rPr lang="en-US" sz="2000" kern="1200" dirty="0"/>
            <a:t>) </a:t>
          </a:r>
        </a:p>
      </dsp:txBody>
      <dsp:txXfrm>
        <a:off x="563754" y="761939"/>
        <a:ext cx="6483705" cy="381121"/>
      </dsp:txXfrm>
    </dsp:sp>
    <dsp:sp modelId="{E9516CAB-7D9B-41D3-BE7C-7E43047B6829}">
      <dsp:nvSpPr>
        <dsp:cNvPr id="0" name=""/>
        <dsp:cNvSpPr/>
      </dsp:nvSpPr>
      <dsp:spPr>
        <a:xfrm>
          <a:off x="325553" y="7142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7CC0E-FCF3-4D22-9605-85C8899BD03E}">
      <dsp:nvSpPr>
        <dsp:cNvPr id="0" name=""/>
        <dsp:cNvSpPr/>
      </dsp:nvSpPr>
      <dsp:spPr>
        <a:xfrm>
          <a:off x="647574" y="1333439"/>
          <a:ext cx="639988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Sertifika</a:t>
          </a:r>
          <a:r>
            <a:rPr lang="tr-TR" sz="2000" kern="1200"/>
            <a:t> Programları</a:t>
          </a:r>
          <a:endParaRPr lang="en-US" sz="2000" kern="1200" dirty="0"/>
        </a:p>
      </dsp:txBody>
      <dsp:txXfrm>
        <a:off x="647574" y="1333439"/>
        <a:ext cx="6399885" cy="381121"/>
      </dsp:txXfrm>
    </dsp:sp>
    <dsp:sp modelId="{A61C8791-6D21-4313-BA52-A30EBE57A9CC}">
      <dsp:nvSpPr>
        <dsp:cNvPr id="0" name=""/>
        <dsp:cNvSpPr/>
      </dsp:nvSpPr>
      <dsp:spPr>
        <a:xfrm>
          <a:off x="409373" y="1285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AEED8-5922-410A-8812-365A9FFCF967}">
      <dsp:nvSpPr>
        <dsp:cNvPr id="0" name=""/>
        <dsp:cNvSpPr/>
      </dsp:nvSpPr>
      <dsp:spPr>
        <a:xfrm>
          <a:off x="563754" y="1904939"/>
          <a:ext cx="648370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Hizmetiçi</a:t>
          </a:r>
          <a:r>
            <a:rPr lang="tr-TR" sz="2000" kern="1200"/>
            <a:t> Eğitimleri</a:t>
          </a:r>
          <a:endParaRPr lang="en-US" sz="2000" kern="1200" dirty="0"/>
        </a:p>
      </dsp:txBody>
      <dsp:txXfrm>
        <a:off x="563754" y="1904939"/>
        <a:ext cx="6483705" cy="381121"/>
      </dsp:txXfrm>
    </dsp:sp>
    <dsp:sp modelId="{5FF65B1B-62B6-49D0-B451-458B1A987B28}">
      <dsp:nvSpPr>
        <dsp:cNvPr id="0" name=""/>
        <dsp:cNvSpPr/>
      </dsp:nvSpPr>
      <dsp:spPr>
        <a:xfrm>
          <a:off x="325553" y="18572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48445-FDA8-4D7A-B800-F126316C05CE}">
      <dsp:nvSpPr>
        <dsp:cNvPr id="0" name=""/>
        <dsp:cNvSpPr/>
      </dsp:nvSpPr>
      <dsp:spPr>
        <a:xfrm>
          <a:off x="290653" y="2476439"/>
          <a:ext cx="6756806"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Uzaktan Eğiti</a:t>
          </a:r>
          <a:r>
            <a:rPr lang="tr-TR" sz="2000" kern="1200"/>
            <a:t>m</a:t>
          </a:r>
          <a:endParaRPr lang="en-US" sz="2000" kern="1200" dirty="0"/>
        </a:p>
      </dsp:txBody>
      <dsp:txXfrm>
        <a:off x="290653" y="2476439"/>
        <a:ext cx="6756806" cy="381121"/>
      </dsp:txXfrm>
    </dsp:sp>
    <dsp:sp modelId="{183C400A-D8FA-4157-B150-E5172CE8E31C}">
      <dsp:nvSpPr>
        <dsp:cNvPr id="0" name=""/>
        <dsp:cNvSpPr/>
      </dsp:nvSpPr>
      <dsp:spPr>
        <a:xfrm>
          <a:off x="52452" y="2428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373B3-C5AD-4321-B5AF-7625F49C820E}">
      <dsp:nvSpPr>
        <dsp:cNvPr id="0" name=""/>
        <dsp:cNvSpPr/>
      </dsp:nvSpPr>
      <dsp:spPr>
        <a:xfrm>
          <a:off x="2059" y="421044"/>
          <a:ext cx="2682626" cy="1073050"/>
        </a:xfrm>
        <a:prstGeom prst="chevron">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Öğrenci Külüpleri</a:t>
          </a:r>
          <a:endParaRPr lang="en-US" sz="2000" kern="1200" dirty="0"/>
        </a:p>
      </dsp:txBody>
      <dsp:txXfrm>
        <a:off x="538584" y="421044"/>
        <a:ext cx="1609576" cy="1073050"/>
      </dsp:txXfrm>
    </dsp:sp>
    <dsp:sp modelId="{553024EF-98C5-4E34-B907-1A5FFEA271FD}">
      <dsp:nvSpPr>
        <dsp:cNvPr id="0" name=""/>
        <dsp:cNvSpPr/>
      </dsp:nvSpPr>
      <dsp:spPr>
        <a:xfrm>
          <a:off x="2059"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Bilimsel</a:t>
          </a:r>
          <a:r>
            <a:rPr lang="en-US" sz="1600" kern="1200" dirty="0"/>
            <a:t> </a:t>
          </a:r>
          <a:r>
            <a:rPr lang="en-US" sz="1600" kern="1200" dirty="0" err="1"/>
            <a:t>Toplantı</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Öneri</a:t>
          </a:r>
          <a:r>
            <a:rPr lang="en-US" sz="1600" kern="1200" dirty="0"/>
            <a:t> </a:t>
          </a:r>
          <a:r>
            <a:rPr lang="tr-TR" sz="1600" kern="1200" dirty="0"/>
            <a:t>D</a:t>
          </a:r>
          <a:r>
            <a:rPr lang="en-US" sz="1600" kern="1200" dirty="0" err="1"/>
            <a:t>eğerlendirme</a:t>
          </a:r>
          <a:r>
            <a:rPr lang="en-US" sz="1600" kern="1200" dirty="0"/>
            <a:t> </a:t>
          </a:r>
          <a:r>
            <a:rPr lang="en-US" sz="1600" kern="1200" dirty="0" err="1"/>
            <a:t>ve</a:t>
          </a:r>
          <a:r>
            <a:rPr lang="en-US" sz="1600" kern="1200" dirty="0"/>
            <a:t> </a:t>
          </a:r>
          <a:r>
            <a:rPr lang="en-US" sz="1600" kern="1200" dirty="0" err="1"/>
            <a:t>Anket</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Çevre</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Araştırma</a:t>
          </a:r>
          <a:r>
            <a:rPr lang="en-US" sz="1600" kern="1200" dirty="0"/>
            <a:t> </a:t>
          </a:r>
          <a:r>
            <a:rPr lang="en-US" sz="1600" kern="1200" dirty="0" err="1"/>
            <a:t>Geliştirme</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a:t>Basın </a:t>
          </a:r>
          <a:r>
            <a:rPr lang="en-US" sz="1600" kern="1200" dirty="0" err="1"/>
            <a:t>ve</a:t>
          </a:r>
          <a:r>
            <a:rPr lang="en-US" sz="1600" kern="1200" dirty="0"/>
            <a:t> </a:t>
          </a:r>
          <a:r>
            <a:rPr lang="en-US" sz="1600" kern="1200" dirty="0" err="1"/>
            <a:t>Yayın</a:t>
          </a:r>
          <a:r>
            <a:rPr lang="en-US" sz="1600" kern="1200" dirty="0"/>
            <a:t> </a:t>
          </a:r>
          <a:r>
            <a:rPr lang="en-US" sz="1600" kern="1200" dirty="0" err="1"/>
            <a:t>Şubesi</a:t>
          </a:r>
          <a:endParaRPr lang="en-US" sz="1600" kern="1200" dirty="0"/>
        </a:p>
        <a:p>
          <a:pPr marL="171450" lvl="1" indent="-171450" algn="l" defTabSz="711200">
            <a:lnSpc>
              <a:spcPct val="90000"/>
            </a:lnSpc>
            <a:spcBef>
              <a:spcPct val="0"/>
            </a:spcBef>
            <a:spcAft>
              <a:spcPct val="15000"/>
            </a:spcAft>
            <a:buChar char="•"/>
          </a:pPr>
          <a:r>
            <a:rPr lang="en-US" sz="1600" kern="1200" dirty="0"/>
            <a:t>Gezi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Maket</a:t>
          </a:r>
          <a:r>
            <a:rPr lang="en-US" sz="1600" kern="1200" dirty="0"/>
            <a:t> </a:t>
          </a:r>
          <a:r>
            <a:rPr lang="en-US" sz="1600" kern="1200" dirty="0" err="1"/>
            <a:t>ve</a:t>
          </a:r>
          <a:r>
            <a:rPr lang="en-US" sz="1600" kern="1200" dirty="0"/>
            <a:t> </a:t>
          </a:r>
          <a:r>
            <a:rPr lang="en-US" sz="1600" kern="1200" dirty="0" err="1"/>
            <a:t>Modelcilik</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Girişimcilik</a:t>
          </a:r>
          <a:r>
            <a:rPr lang="en-US" sz="1600" kern="1200" dirty="0"/>
            <a:t> </a:t>
          </a:r>
          <a:r>
            <a:rPr lang="en-US" sz="1600" kern="1200" dirty="0" err="1"/>
            <a:t>Kulübü</a:t>
          </a:r>
          <a:endParaRPr lang="tr-TR" sz="1600" kern="1200" dirty="0"/>
        </a:p>
      </dsp:txBody>
      <dsp:txXfrm>
        <a:off x="2059" y="1628227"/>
        <a:ext cx="2146101" cy="2751328"/>
      </dsp:txXfrm>
    </dsp:sp>
    <dsp:sp modelId="{757550EA-682D-42FD-9A79-D7562AB9F670}">
      <dsp:nvSpPr>
        <dsp:cNvPr id="0" name=""/>
        <dsp:cNvSpPr/>
      </dsp:nvSpPr>
      <dsp:spPr>
        <a:xfrm>
          <a:off x="2468686" y="421044"/>
          <a:ext cx="2682626" cy="1073050"/>
        </a:xfrm>
        <a:prstGeom prst="chevron">
          <a:avLst/>
        </a:prstGeom>
        <a:gradFill rotWithShape="0">
          <a:gsLst>
            <a:gs pos="0">
              <a:schemeClr val="accent4">
                <a:hueOff val="-6946793"/>
                <a:satOff val="28150"/>
                <a:lumOff val="1960"/>
                <a:alphaOff val="0"/>
                <a:satMod val="103000"/>
                <a:lumMod val="118000"/>
              </a:schemeClr>
            </a:gs>
            <a:gs pos="50000">
              <a:schemeClr val="accent4">
                <a:hueOff val="-6946793"/>
                <a:satOff val="28150"/>
                <a:lumOff val="1960"/>
                <a:alphaOff val="0"/>
                <a:satMod val="89000"/>
                <a:lumMod val="91000"/>
              </a:schemeClr>
            </a:gs>
            <a:gs pos="100000">
              <a:schemeClr val="accent4">
                <a:hueOff val="-6946793"/>
                <a:satOff val="28150"/>
                <a:lumOff val="196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Sportif Faaliyetler</a:t>
          </a:r>
        </a:p>
      </dsp:txBody>
      <dsp:txXfrm>
        <a:off x="3005211" y="421044"/>
        <a:ext cx="1609576" cy="1073050"/>
      </dsp:txXfrm>
    </dsp:sp>
    <dsp:sp modelId="{107DB561-E3CF-4A38-A732-9E5A8960C818}">
      <dsp:nvSpPr>
        <dsp:cNvPr id="0" name=""/>
        <dsp:cNvSpPr/>
      </dsp:nvSpPr>
      <dsp:spPr>
        <a:xfrm>
          <a:off x="2468686"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Futbol</a:t>
          </a:r>
          <a:endParaRPr lang="en-US" sz="1600" kern="1200" dirty="0"/>
        </a:p>
        <a:p>
          <a:pPr marL="171450" lvl="1" indent="-171450" algn="l" defTabSz="711200">
            <a:lnSpc>
              <a:spcPct val="90000"/>
            </a:lnSpc>
            <a:spcBef>
              <a:spcPct val="0"/>
            </a:spcBef>
            <a:spcAft>
              <a:spcPct val="15000"/>
            </a:spcAft>
            <a:buChar char="•"/>
          </a:pPr>
          <a:r>
            <a:rPr lang="en-US" sz="1600" kern="1200" dirty="0" err="1"/>
            <a:t>Basketbol</a:t>
          </a:r>
          <a:endParaRPr lang="en-US" sz="1600" kern="1200" dirty="0"/>
        </a:p>
        <a:p>
          <a:pPr marL="171450" lvl="1" indent="-171450" algn="l" defTabSz="711200">
            <a:lnSpc>
              <a:spcPct val="90000"/>
            </a:lnSpc>
            <a:spcBef>
              <a:spcPct val="0"/>
            </a:spcBef>
            <a:spcAft>
              <a:spcPct val="15000"/>
            </a:spcAft>
            <a:buChar char="•"/>
          </a:pPr>
          <a:r>
            <a:rPr lang="en-US" sz="1600" kern="1200" dirty="0" err="1"/>
            <a:t>Voleybol</a:t>
          </a:r>
          <a:endParaRPr lang="en-US" sz="1600" kern="1200" dirty="0"/>
        </a:p>
        <a:p>
          <a:pPr marL="171450" lvl="1" indent="-171450" algn="l" defTabSz="711200">
            <a:lnSpc>
              <a:spcPct val="90000"/>
            </a:lnSpc>
            <a:spcBef>
              <a:spcPct val="0"/>
            </a:spcBef>
            <a:spcAft>
              <a:spcPct val="15000"/>
            </a:spcAft>
            <a:buChar char="•"/>
          </a:pPr>
          <a:r>
            <a:rPr lang="en-US" sz="1600" kern="1200" dirty="0" err="1"/>
            <a:t>Atletizm</a:t>
          </a:r>
          <a:endParaRPr lang="en-US" sz="1600" kern="1200" dirty="0"/>
        </a:p>
        <a:p>
          <a:pPr marL="171450" lvl="1" indent="-171450" algn="l" defTabSz="711200">
            <a:lnSpc>
              <a:spcPct val="90000"/>
            </a:lnSpc>
            <a:spcBef>
              <a:spcPct val="0"/>
            </a:spcBef>
            <a:spcAft>
              <a:spcPct val="15000"/>
            </a:spcAft>
            <a:buChar char="•"/>
          </a:pPr>
          <a:r>
            <a:rPr lang="en-US" sz="1600" kern="1200" dirty="0" err="1"/>
            <a:t>Hentbol</a:t>
          </a:r>
          <a:endParaRPr lang="en-US" sz="1600" kern="1200" dirty="0"/>
        </a:p>
        <a:p>
          <a:pPr marL="171450" lvl="1" indent="-171450" algn="l" defTabSz="711200">
            <a:lnSpc>
              <a:spcPct val="90000"/>
            </a:lnSpc>
            <a:spcBef>
              <a:spcPct val="0"/>
            </a:spcBef>
            <a:spcAft>
              <a:spcPct val="15000"/>
            </a:spcAft>
            <a:buChar char="•"/>
          </a:pPr>
          <a:r>
            <a:rPr lang="en-US" sz="1600" kern="1200" dirty="0" err="1"/>
            <a:t>Satranç</a:t>
          </a:r>
          <a:endParaRPr lang="en-US" sz="1600" kern="1200" dirty="0"/>
        </a:p>
      </dsp:txBody>
      <dsp:txXfrm>
        <a:off x="2468686" y="1628227"/>
        <a:ext cx="2146101" cy="2751328"/>
      </dsp:txXfrm>
    </dsp:sp>
    <dsp:sp modelId="{03B86DBA-1853-492B-B5CE-E0BEECFE7345}">
      <dsp:nvSpPr>
        <dsp:cNvPr id="0" name=""/>
        <dsp:cNvSpPr/>
      </dsp:nvSpPr>
      <dsp:spPr>
        <a:xfrm>
          <a:off x="4935313" y="421044"/>
          <a:ext cx="2682626" cy="1073050"/>
        </a:xfrm>
        <a:prstGeom prst="chevron">
          <a:avLst/>
        </a:prstGeom>
        <a:gradFill rotWithShape="0">
          <a:gsLst>
            <a:gs pos="0">
              <a:schemeClr val="accent4">
                <a:hueOff val="-13893585"/>
                <a:satOff val="56300"/>
                <a:lumOff val="3920"/>
                <a:alphaOff val="0"/>
                <a:satMod val="103000"/>
                <a:lumMod val="118000"/>
              </a:schemeClr>
            </a:gs>
            <a:gs pos="50000">
              <a:schemeClr val="accent4">
                <a:hueOff val="-13893585"/>
                <a:satOff val="56300"/>
                <a:lumOff val="3920"/>
                <a:alphaOff val="0"/>
                <a:satMod val="89000"/>
                <a:lumMod val="91000"/>
              </a:schemeClr>
            </a:gs>
            <a:gs pos="100000">
              <a:schemeClr val="accent4">
                <a:hueOff val="-13893585"/>
                <a:satOff val="56300"/>
                <a:lumOff val="392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Sosyal Kültürel Faaliyetler</a:t>
          </a:r>
        </a:p>
      </dsp:txBody>
      <dsp:txXfrm>
        <a:off x="5471838" y="421044"/>
        <a:ext cx="1609576" cy="1073050"/>
      </dsp:txXfrm>
    </dsp:sp>
    <dsp:sp modelId="{F91971CC-99D5-4C76-8918-B68EC00A3303}">
      <dsp:nvSpPr>
        <dsp:cNvPr id="0" name=""/>
        <dsp:cNvSpPr/>
      </dsp:nvSpPr>
      <dsp:spPr>
        <a:xfrm>
          <a:off x="4935313"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Halkoyunları Kulübü</a:t>
          </a:r>
        </a:p>
        <a:p>
          <a:pPr marL="171450" lvl="1" indent="-171450" algn="l" defTabSz="711200">
            <a:lnSpc>
              <a:spcPct val="90000"/>
            </a:lnSpc>
            <a:spcBef>
              <a:spcPct val="0"/>
            </a:spcBef>
            <a:spcAft>
              <a:spcPct val="15000"/>
            </a:spcAft>
            <a:buChar char="•"/>
          </a:pPr>
          <a:r>
            <a:rPr lang="tr-TR" sz="1600" kern="1200" dirty="0"/>
            <a:t>Tiyatro Kulübü</a:t>
          </a:r>
        </a:p>
        <a:p>
          <a:pPr marL="171450" lvl="1" indent="-171450" algn="l" defTabSz="711200">
            <a:lnSpc>
              <a:spcPct val="90000"/>
            </a:lnSpc>
            <a:spcBef>
              <a:spcPct val="0"/>
            </a:spcBef>
            <a:spcAft>
              <a:spcPct val="15000"/>
            </a:spcAft>
            <a:buChar char="•"/>
          </a:pPr>
          <a:r>
            <a:rPr lang="tr-TR" sz="1600" kern="1200" dirty="0"/>
            <a:t>Müzik Kulübü</a:t>
          </a:r>
        </a:p>
        <a:p>
          <a:pPr marL="171450" lvl="1" indent="-171450" algn="l" defTabSz="711200">
            <a:lnSpc>
              <a:spcPct val="90000"/>
            </a:lnSpc>
            <a:spcBef>
              <a:spcPct val="0"/>
            </a:spcBef>
            <a:spcAft>
              <a:spcPct val="15000"/>
            </a:spcAft>
            <a:buChar char="•"/>
          </a:pPr>
          <a:r>
            <a:rPr lang="tr-TR" sz="1600" kern="1200" dirty="0"/>
            <a:t>Şiir ve Nesir Kulübü</a:t>
          </a:r>
        </a:p>
        <a:p>
          <a:pPr marL="171450" lvl="1" indent="-171450" algn="l" defTabSz="711200">
            <a:lnSpc>
              <a:spcPct val="90000"/>
            </a:lnSpc>
            <a:spcBef>
              <a:spcPct val="0"/>
            </a:spcBef>
            <a:spcAft>
              <a:spcPct val="15000"/>
            </a:spcAft>
            <a:buChar char="•"/>
          </a:pPr>
          <a:r>
            <a:rPr lang="tr-TR" sz="1600" kern="1200" dirty="0"/>
            <a:t>İzcilik Kulübü </a:t>
          </a:r>
        </a:p>
      </dsp:txBody>
      <dsp:txXfrm>
        <a:off x="4935313" y="1628227"/>
        <a:ext cx="2146101" cy="2751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CA34E-AAA3-420F-B6CE-1FCE8B6F2A66}">
      <dsp:nvSpPr>
        <dsp:cNvPr id="0" name=""/>
        <dsp:cNvSpPr/>
      </dsp:nvSpPr>
      <dsp:spPr>
        <a:xfrm>
          <a:off x="0" y="106866"/>
          <a:ext cx="4114800"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İşbirliği Alanları</a:t>
          </a:r>
          <a:endParaRPr lang="en-US" sz="2100" kern="1200"/>
        </a:p>
      </dsp:txBody>
      <dsp:txXfrm>
        <a:off x="24588" y="131454"/>
        <a:ext cx="4065624" cy="454509"/>
      </dsp:txXfrm>
    </dsp:sp>
    <dsp:sp modelId="{F8861A77-E4E8-4D92-BD94-EA5855826047}">
      <dsp:nvSpPr>
        <dsp:cNvPr id="0" name=""/>
        <dsp:cNvSpPr/>
      </dsp:nvSpPr>
      <dsp:spPr>
        <a:xfrm>
          <a:off x="0" y="610551"/>
          <a:ext cx="41148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Ortak</a:t>
          </a:r>
          <a:r>
            <a:rPr lang="en-US" sz="1600" kern="1200" dirty="0"/>
            <a:t> </a:t>
          </a:r>
          <a:r>
            <a:rPr lang="en-US" sz="1600" kern="1200" dirty="0" err="1"/>
            <a:t>Bilimsel</a:t>
          </a:r>
          <a:r>
            <a:rPr lang="en-US" sz="1600" kern="1200" dirty="0"/>
            <a:t> </a:t>
          </a:r>
          <a:r>
            <a:rPr lang="en-US" sz="1600" kern="1200" dirty="0" err="1"/>
            <a:t>Etkinlikler</a:t>
          </a:r>
          <a:endParaRPr lang="en-US" sz="1600" kern="1200" dirty="0"/>
        </a:p>
        <a:p>
          <a:pPr marL="171450" lvl="1" indent="-171450" algn="l" defTabSz="711200">
            <a:lnSpc>
              <a:spcPct val="90000"/>
            </a:lnSpc>
            <a:spcBef>
              <a:spcPct val="0"/>
            </a:spcBef>
            <a:spcAft>
              <a:spcPct val="20000"/>
            </a:spcAft>
            <a:buChar char="•"/>
          </a:pPr>
          <a:r>
            <a:rPr lang="en-US" sz="1600" kern="1200" dirty="0" err="1"/>
            <a:t>Karşılıklı</a:t>
          </a:r>
          <a:r>
            <a:rPr lang="en-US" sz="1600" kern="1200" dirty="0"/>
            <a:t> </a:t>
          </a:r>
          <a:r>
            <a:rPr lang="en-US" sz="1600" kern="1200" dirty="0" err="1"/>
            <a:t>Ziyaretler</a:t>
          </a:r>
          <a:endParaRPr lang="en-US" sz="1600" kern="1200" dirty="0"/>
        </a:p>
        <a:p>
          <a:pPr marL="171450" lvl="1" indent="-171450" algn="l" defTabSz="711200">
            <a:lnSpc>
              <a:spcPct val="90000"/>
            </a:lnSpc>
            <a:spcBef>
              <a:spcPct val="0"/>
            </a:spcBef>
            <a:spcAft>
              <a:spcPct val="20000"/>
            </a:spcAft>
            <a:buChar char="•"/>
          </a:pPr>
          <a:r>
            <a:rPr lang="en-US" sz="1600" kern="1200" dirty="0" err="1"/>
            <a:t>Ortak</a:t>
          </a:r>
          <a:r>
            <a:rPr lang="en-US" sz="1600" kern="1200" dirty="0"/>
            <a:t> </a:t>
          </a:r>
          <a:r>
            <a:rPr lang="en-US" sz="1600" kern="1200" dirty="0" err="1"/>
            <a:t>Projeler</a:t>
          </a:r>
          <a:endParaRPr lang="en-US" sz="1600" kern="1200" dirty="0"/>
        </a:p>
        <a:p>
          <a:pPr marL="171450" lvl="1" indent="-171450" algn="l" defTabSz="711200">
            <a:lnSpc>
              <a:spcPct val="90000"/>
            </a:lnSpc>
            <a:spcBef>
              <a:spcPct val="0"/>
            </a:spcBef>
            <a:spcAft>
              <a:spcPct val="20000"/>
            </a:spcAft>
            <a:buChar char="•"/>
          </a:pPr>
          <a:r>
            <a:rPr lang="en-US" sz="1600" kern="1200"/>
            <a:t>Endüstri Tecrübesini Artırma Çalışmaları</a:t>
          </a:r>
          <a:endParaRPr lang="en-US" sz="1600" kern="1200" dirty="0"/>
        </a:p>
        <a:p>
          <a:pPr marL="171450" lvl="1" indent="-171450" algn="l" defTabSz="711200">
            <a:lnSpc>
              <a:spcPct val="90000"/>
            </a:lnSpc>
            <a:spcBef>
              <a:spcPct val="0"/>
            </a:spcBef>
            <a:spcAft>
              <a:spcPct val="20000"/>
            </a:spcAft>
            <a:buChar char="•"/>
          </a:pPr>
          <a:r>
            <a:rPr lang="en-US" sz="1600" kern="1200"/>
            <a:t>Stajlar, Staj Denetimi  ve Teknik Geziler</a:t>
          </a:r>
          <a:endParaRPr lang="tr-TR" sz="1600" kern="1200" dirty="0"/>
        </a:p>
      </dsp:txBody>
      <dsp:txXfrm>
        <a:off x="0" y="610551"/>
        <a:ext cx="4114800" cy="1369305"/>
      </dsp:txXfrm>
    </dsp:sp>
    <dsp:sp modelId="{7F1B8D5C-A561-4576-B320-4B9B9EF2C433}">
      <dsp:nvSpPr>
        <dsp:cNvPr id="0" name=""/>
        <dsp:cNvSpPr/>
      </dsp:nvSpPr>
      <dsp:spPr>
        <a:xfrm>
          <a:off x="0" y="1979856"/>
          <a:ext cx="4114800" cy="503685"/>
        </a:xfrm>
        <a:prstGeom prst="roundRect">
          <a:avLst/>
        </a:prstGeom>
        <a:solidFill>
          <a:schemeClr val="accent3">
            <a:hueOff val="3530765"/>
            <a:satOff val="-68800"/>
            <a:lumOff val="1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İş Kesimi ile Yapılan İşbirlikleri</a:t>
          </a:r>
          <a:endParaRPr lang="tr-TR" sz="2100" kern="1200" dirty="0"/>
        </a:p>
      </dsp:txBody>
      <dsp:txXfrm>
        <a:off x="24588" y="2004444"/>
        <a:ext cx="4065624" cy="454509"/>
      </dsp:txXfrm>
    </dsp:sp>
    <dsp:sp modelId="{BDC14626-B1EB-4784-A349-3677177AE7B0}">
      <dsp:nvSpPr>
        <dsp:cNvPr id="0" name=""/>
        <dsp:cNvSpPr/>
      </dsp:nvSpPr>
      <dsp:spPr>
        <a:xfrm>
          <a:off x="0" y="2483541"/>
          <a:ext cx="4114800" cy="221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Ankara Sanayi Odası (ASO)</a:t>
          </a:r>
          <a:endParaRPr lang="en-US" sz="1600" kern="1200" dirty="0"/>
        </a:p>
        <a:p>
          <a:pPr marL="171450" lvl="1" indent="-171450" algn="l" defTabSz="711200">
            <a:lnSpc>
              <a:spcPct val="90000"/>
            </a:lnSpc>
            <a:spcBef>
              <a:spcPct val="0"/>
            </a:spcBef>
            <a:spcAft>
              <a:spcPct val="20000"/>
            </a:spcAft>
            <a:buChar char="•"/>
          </a:pPr>
          <a:r>
            <a:rPr lang="en-US" sz="1600" kern="1200" dirty="0"/>
            <a:t>ASO I. Organize </a:t>
          </a:r>
          <a:r>
            <a:rPr lang="en-US" sz="1600" kern="1200" dirty="0" err="1"/>
            <a:t>Sanayi</a:t>
          </a:r>
          <a:r>
            <a:rPr lang="en-US" sz="1600" kern="1200" dirty="0"/>
            <a:t> </a:t>
          </a:r>
          <a:r>
            <a:rPr lang="en-US" sz="1600" kern="1200" dirty="0" err="1"/>
            <a:t>Bölgesi</a:t>
          </a:r>
          <a:r>
            <a:rPr lang="en-US" sz="1600" kern="1200" dirty="0"/>
            <a:t> </a:t>
          </a:r>
        </a:p>
        <a:p>
          <a:pPr marL="171450" lvl="1" indent="-171450" algn="l" defTabSz="711200">
            <a:lnSpc>
              <a:spcPct val="90000"/>
            </a:lnSpc>
            <a:spcBef>
              <a:spcPct val="0"/>
            </a:spcBef>
            <a:spcAft>
              <a:spcPct val="20000"/>
            </a:spcAft>
            <a:buChar char="•"/>
          </a:pPr>
          <a:r>
            <a:rPr lang="en-US" sz="1600" kern="1200"/>
            <a:t>İstanbul Sanayi Odası Vakfı (İSOV)</a:t>
          </a:r>
          <a:endParaRPr lang="en-US" sz="1600" kern="1200" dirty="0"/>
        </a:p>
        <a:p>
          <a:pPr marL="171450" lvl="1" indent="-171450" algn="l" defTabSz="711200">
            <a:lnSpc>
              <a:spcPct val="90000"/>
            </a:lnSpc>
            <a:spcBef>
              <a:spcPct val="0"/>
            </a:spcBef>
            <a:spcAft>
              <a:spcPct val="20000"/>
            </a:spcAft>
            <a:buChar char="•"/>
          </a:pPr>
          <a:r>
            <a:rPr lang="en-US" sz="1600" kern="1200"/>
            <a:t>SIEMENS</a:t>
          </a:r>
          <a:endParaRPr lang="en-US" sz="1600" kern="1200" dirty="0"/>
        </a:p>
        <a:p>
          <a:pPr marL="171450" lvl="1" indent="-171450" algn="l" defTabSz="711200">
            <a:lnSpc>
              <a:spcPct val="90000"/>
            </a:lnSpc>
            <a:spcBef>
              <a:spcPct val="0"/>
            </a:spcBef>
            <a:spcAft>
              <a:spcPct val="20000"/>
            </a:spcAft>
            <a:buChar char="•"/>
          </a:pPr>
          <a:r>
            <a:rPr lang="en-US" sz="1600" kern="1200"/>
            <a:t>FESTO</a:t>
          </a:r>
          <a:endParaRPr lang="en-US" sz="1600" kern="1200" dirty="0"/>
        </a:p>
        <a:p>
          <a:pPr marL="171450" lvl="1" indent="-171450" algn="l" defTabSz="711200">
            <a:lnSpc>
              <a:spcPct val="90000"/>
            </a:lnSpc>
            <a:spcBef>
              <a:spcPct val="0"/>
            </a:spcBef>
            <a:spcAft>
              <a:spcPct val="20000"/>
            </a:spcAft>
            <a:buChar char="•"/>
          </a:pPr>
          <a:r>
            <a:rPr lang="en-US" sz="1600" kern="1200"/>
            <a:t>TEGEV</a:t>
          </a:r>
          <a:endParaRPr lang="en-US" sz="1600" kern="1200" dirty="0"/>
        </a:p>
        <a:p>
          <a:pPr marL="171450" lvl="1" indent="-171450" algn="l" defTabSz="711200">
            <a:lnSpc>
              <a:spcPct val="90000"/>
            </a:lnSpc>
            <a:spcBef>
              <a:spcPct val="0"/>
            </a:spcBef>
            <a:spcAft>
              <a:spcPct val="20000"/>
            </a:spcAft>
            <a:buChar char="•"/>
          </a:pPr>
          <a:r>
            <a:rPr lang="en-US" sz="1600" kern="1200" dirty="0" err="1"/>
            <a:t>Çankırı</a:t>
          </a:r>
          <a:r>
            <a:rPr lang="en-US" sz="1600" kern="1200" dirty="0"/>
            <a:t> </a:t>
          </a:r>
          <a:r>
            <a:rPr lang="en-US" sz="1600" kern="1200" dirty="0" err="1"/>
            <a:t>Ticaret</a:t>
          </a:r>
          <a:r>
            <a:rPr lang="en-US" sz="1600" kern="1200" dirty="0"/>
            <a:t> </a:t>
          </a:r>
          <a:r>
            <a:rPr lang="en-US" sz="1600" kern="1200" dirty="0" err="1"/>
            <a:t>Sanayi</a:t>
          </a:r>
          <a:r>
            <a:rPr lang="en-US" sz="1600" kern="1200" dirty="0"/>
            <a:t> </a:t>
          </a:r>
          <a:r>
            <a:rPr lang="en-US" sz="1600" kern="1200" dirty="0" err="1"/>
            <a:t>Odası</a:t>
          </a:r>
          <a:endParaRPr lang="en-US" sz="1600" kern="1200" dirty="0"/>
        </a:p>
        <a:p>
          <a:pPr marL="171450" lvl="1" indent="-171450" algn="l" defTabSz="711200">
            <a:lnSpc>
              <a:spcPct val="90000"/>
            </a:lnSpc>
            <a:spcBef>
              <a:spcPct val="0"/>
            </a:spcBef>
            <a:spcAft>
              <a:spcPct val="20000"/>
            </a:spcAft>
            <a:buChar char="•"/>
          </a:pPr>
          <a:r>
            <a:rPr lang="en-US" sz="1600" kern="1200" dirty="0" err="1"/>
            <a:t>Diğer</a:t>
          </a:r>
          <a:endParaRPr lang="en-US" sz="1600" kern="1200" dirty="0"/>
        </a:p>
      </dsp:txBody>
      <dsp:txXfrm>
        <a:off x="0" y="2483541"/>
        <a:ext cx="4114800" cy="2216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63348-C0C1-4D21-AEE7-58F51F6A4A8D}">
      <dsp:nvSpPr>
        <dsp:cNvPr id="0" name=""/>
        <dsp:cNvSpPr/>
      </dsp:nvSpPr>
      <dsp:spPr>
        <a:xfrm>
          <a:off x="0" y="721358"/>
          <a:ext cx="8153400" cy="325120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62356" rIns="63279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Waiariki</a:t>
          </a:r>
          <a:r>
            <a:rPr lang="en-US" sz="1800" kern="1200" dirty="0"/>
            <a:t> </a:t>
          </a:r>
          <a:r>
            <a:rPr lang="en-US" sz="1800" kern="1200" dirty="0" err="1"/>
            <a:t>Enstitüsü</a:t>
          </a:r>
          <a:r>
            <a:rPr lang="en-US" sz="1800" kern="1200" dirty="0"/>
            <a:t> (</a:t>
          </a:r>
          <a:r>
            <a:rPr lang="en-US" sz="1800" kern="1200" dirty="0" err="1"/>
            <a:t>Yeni</a:t>
          </a:r>
          <a:r>
            <a:rPr lang="en-US" sz="1800" kern="1200" dirty="0"/>
            <a:t> </a:t>
          </a:r>
          <a:r>
            <a:rPr lang="en-US" sz="1800" kern="1200" dirty="0" err="1"/>
            <a:t>Zelanda</a:t>
          </a:r>
          <a:r>
            <a:rPr lang="en-US" sz="1800" kern="1200" dirty="0"/>
            <a:t>)</a:t>
          </a:r>
        </a:p>
        <a:p>
          <a:pPr marL="171450" lvl="1" indent="-171450" algn="l" defTabSz="800100">
            <a:lnSpc>
              <a:spcPct val="90000"/>
            </a:lnSpc>
            <a:spcBef>
              <a:spcPct val="0"/>
            </a:spcBef>
            <a:spcAft>
              <a:spcPct val="15000"/>
            </a:spcAft>
            <a:buChar char="•"/>
          </a:pPr>
          <a:r>
            <a:rPr lang="en-US" sz="1800" kern="1200" dirty="0"/>
            <a:t>Delaware Technical&amp; Community College / ABD</a:t>
          </a:r>
        </a:p>
        <a:p>
          <a:pPr marL="171450" lvl="1" indent="-171450" algn="l" defTabSz="800100">
            <a:lnSpc>
              <a:spcPct val="90000"/>
            </a:lnSpc>
            <a:spcBef>
              <a:spcPct val="0"/>
            </a:spcBef>
            <a:spcAft>
              <a:spcPct val="15000"/>
            </a:spcAft>
            <a:buChar char="•"/>
          </a:pPr>
          <a:r>
            <a:rPr lang="en-US" sz="1800" kern="1200" dirty="0"/>
            <a:t>Minnesota </a:t>
          </a:r>
          <a:r>
            <a:rPr lang="en-US" sz="1800" kern="1200" dirty="0" err="1"/>
            <a:t>Devlet</a:t>
          </a:r>
          <a:r>
            <a:rPr lang="en-US" sz="1800" kern="1200" dirty="0"/>
            <a:t> </a:t>
          </a:r>
          <a:r>
            <a:rPr lang="en-US" sz="1800" kern="1200" dirty="0" err="1"/>
            <a:t>Üniversiteler</a:t>
          </a:r>
          <a:r>
            <a:rPr lang="en-US" sz="1800" kern="1200" dirty="0"/>
            <a:t> </a:t>
          </a:r>
          <a:r>
            <a:rPr lang="en-US" sz="1800" kern="1200" dirty="0" err="1"/>
            <a:t>ve</a:t>
          </a:r>
          <a:r>
            <a:rPr lang="en-US" sz="1800" kern="1200" dirty="0"/>
            <a:t> </a:t>
          </a:r>
          <a:r>
            <a:rPr lang="en-US" sz="1800" kern="1200" dirty="0" err="1"/>
            <a:t>Yüksekokullar</a:t>
          </a:r>
          <a:r>
            <a:rPr lang="en-US" sz="1800" kern="1200" dirty="0"/>
            <a:t> </a:t>
          </a:r>
          <a:r>
            <a:rPr lang="en-US" sz="1800" kern="1200" dirty="0" err="1"/>
            <a:t>Birliği</a:t>
          </a:r>
          <a:r>
            <a:rPr lang="en-US" sz="1800" kern="1200" dirty="0"/>
            <a:t> / ABD</a:t>
          </a:r>
        </a:p>
        <a:p>
          <a:pPr marL="171450" lvl="1" indent="-171450" algn="l" defTabSz="800100">
            <a:lnSpc>
              <a:spcPct val="90000"/>
            </a:lnSpc>
            <a:spcBef>
              <a:spcPct val="0"/>
            </a:spcBef>
            <a:spcAft>
              <a:spcPct val="15000"/>
            </a:spcAft>
            <a:buChar char="•"/>
          </a:pPr>
          <a:r>
            <a:rPr lang="en-US" sz="1800" kern="1200" dirty="0"/>
            <a:t>TİKA </a:t>
          </a:r>
          <a:r>
            <a:rPr lang="en-US" sz="1800" kern="1200" dirty="0" err="1"/>
            <a:t>Aracılığı</a:t>
          </a:r>
          <a:r>
            <a:rPr lang="en-US" sz="1800" kern="1200" dirty="0"/>
            <a:t> </a:t>
          </a:r>
          <a:r>
            <a:rPr lang="en-US" sz="1800" kern="1200" dirty="0" err="1"/>
            <a:t>ile</a:t>
          </a:r>
          <a:r>
            <a:rPr lang="en-US" sz="1800" kern="1200" dirty="0"/>
            <a:t> </a:t>
          </a:r>
          <a:r>
            <a:rPr lang="en-US" sz="1800" kern="1200" dirty="0" err="1"/>
            <a:t>Hartum</a:t>
          </a:r>
          <a:r>
            <a:rPr lang="en-US" sz="1800" kern="1200" dirty="0"/>
            <a:t> </a:t>
          </a:r>
          <a:r>
            <a:rPr lang="en-US" sz="1800" kern="1200" dirty="0" err="1"/>
            <a:t>Milli</a:t>
          </a:r>
          <a:r>
            <a:rPr lang="en-US" sz="1800" kern="1200" dirty="0"/>
            <a:t> </a:t>
          </a:r>
          <a:r>
            <a:rPr lang="en-US" sz="1800" kern="1200" dirty="0" err="1"/>
            <a:t>Eğitim</a:t>
          </a:r>
          <a:r>
            <a:rPr lang="en-US" sz="1800" kern="1200" dirty="0"/>
            <a:t> </a:t>
          </a:r>
          <a:r>
            <a:rPr lang="en-US" sz="1800" kern="1200" dirty="0" err="1"/>
            <a:t>Bakanlığı</a:t>
          </a:r>
          <a:r>
            <a:rPr lang="en-US" sz="1800" kern="1200" dirty="0"/>
            <a:t> / Sudan</a:t>
          </a:r>
        </a:p>
        <a:p>
          <a:pPr marL="171450" lvl="1" indent="-171450" algn="l" defTabSz="800100">
            <a:lnSpc>
              <a:spcPct val="90000"/>
            </a:lnSpc>
            <a:spcBef>
              <a:spcPct val="0"/>
            </a:spcBef>
            <a:spcAft>
              <a:spcPct val="15000"/>
            </a:spcAft>
            <a:buChar char="•"/>
          </a:pPr>
          <a:r>
            <a:rPr lang="en-US" sz="1800" kern="1200" dirty="0"/>
            <a:t>TİKA </a:t>
          </a:r>
          <a:r>
            <a:rPr lang="en-US" sz="1800" kern="1200" dirty="0" err="1"/>
            <a:t>Avrasya</a:t>
          </a:r>
          <a:r>
            <a:rPr lang="en-US" sz="1800" kern="1200" dirty="0"/>
            <a:t> </a:t>
          </a:r>
          <a:r>
            <a:rPr lang="en-US" sz="1800" kern="1200" dirty="0" err="1"/>
            <a:t>Mesleki</a:t>
          </a:r>
          <a:r>
            <a:rPr lang="en-US" sz="1800" kern="1200" dirty="0"/>
            <a:t> </a:t>
          </a:r>
          <a:r>
            <a:rPr lang="en-US" sz="1800" kern="1200" dirty="0" err="1"/>
            <a:t>ve</a:t>
          </a:r>
          <a:r>
            <a:rPr lang="en-US" sz="1800" kern="1200" dirty="0"/>
            <a:t> </a:t>
          </a:r>
          <a:r>
            <a:rPr lang="en-US" sz="1800" kern="1200" dirty="0" err="1"/>
            <a:t>Teknik</a:t>
          </a:r>
          <a:r>
            <a:rPr lang="en-US" sz="1800" kern="1200" dirty="0"/>
            <a:t> </a:t>
          </a:r>
          <a:r>
            <a:rPr lang="en-US" sz="1800" kern="1200" dirty="0" err="1"/>
            <a:t>Eğitim</a:t>
          </a:r>
          <a:r>
            <a:rPr lang="en-US" sz="1800" kern="1200" dirty="0"/>
            <a:t> </a:t>
          </a:r>
          <a:r>
            <a:rPr lang="en-US" sz="1800" kern="1200" dirty="0" err="1"/>
            <a:t>Projeleri</a:t>
          </a:r>
          <a:r>
            <a:rPr lang="en-US" sz="1800" kern="1200" dirty="0"/>
            <a:t> / </a:t>
          </a:r>
          <a:r>
            <a:rPr lang="en-US" sz="1800" kern="1200" dirty="0" err="1"/>
            <a:t>Kosova</a:t>
          </a:r>
          <a:endParaRPr lang="en-US" sz="1800" kern="1200" dirty="0"/>
        </a:p>
        <a:p>
          <a:pPr marL="171450" lvl="1" indent="-171450" algn="l" defTabSz="800100">
            <a:lnSpc>
              <a:spcPct val="90000"/>
            </a:lnSpc>
            <a:spcBef>
              <a:spcPct val="0"/>
            </a:spcBef>
            <a:spcAft>
              <a:spcPct val="15000"/>
            </a:spcAft>
            <a:buChar char="•"/>
          </a:pPr>
          <a:r>
            <a:rPr lang="en-US" sz="1800" kern="1200" dirty="0"/>
            <a:t>TİKA </a:t>
          </a:r>
          <a:r>
            <a:rPr lang="en-US" sz="1800" kern="1200" dirty="0" err="1"/>
            <a:t>Avrasya</a:t>
          </a:r>
          <a:r>
            <a:rPr lang="en-US" sz="1800" kern="1200" dirty="0"/>
            <a:t> </a:t>
          </a:r>
          <a:r>
            <a:rPr lang="en-US" sz="1800" kern="1200" dirty="0" err="1"/>
            <a:t>Mesleki</a:t>
          </a:r>
          <a:r>
            <a:rPr lang="en-US" sz="1800" kern="1200" dirty="0"/>
            <a:t> </a:t>
          </a:r>
          <a:r>
            <a:rPr lang="en-US" sz="1800" kern="1200" dirty="0" err="1"/>
            <a:t>ve</a:t>
          </a:r>
          <a:r>
            <a:rPr lang="en-US" sz="1800" kern="1200" dirty="0"/>
            <a:t> </a:t>
          </a:r>
          <a:r>
            <a:rPr lang="en-US" sz="1800" kern="1200" dirty="0" err="1"/>
            <a:t>Teknik</a:t>
          </a:r>
          <a:r>
            <a:rPr lang="en-US" sz="1800" kern="1200" dirty="0"/>
            <a:t> </a:t>
          </a:r>
          <a:r>
            <a:rPr lang="en-US" sz="1800" kern="1200" dirty="0" err="1"/>
            <a:t>Eğitim</a:t>
          </a:r>
          <a:r>
            <a:rPr lang="en-US" sz="1800" kern="1200" dirty="0"/>
            <a:t> </a:t>
          </a:r>
          <a:r>
            <a:rPr lang="en-US" sz="1800" kern="1200" dirty="0" err="1"/>
            <a:t>Projeleri</a:t>
          </a:r>
          <a:r>
            <a:rPr lang="en-US" sz="1800" kern="1200" dirty="0"/>
            <a:t> / </a:t>
          </a:r>
          <a:r>
            <a:rPr lang="en-US" sz="1800" kern="1200" dirty="0" err="1"/>
            <a:t>Makedonya</a:t>
          </a:r>
          <a:r>
            <a:rPr lang="en-US" sz="1800" kern="1200" dirty="0"/>
            <a:t> Opole </a:t>
          </a:r>
          <a:r>
            <a:rPr lang="en-US" sz="1800" kern="1200" dirty="0" err="1"/>
            <a:t>Teknik</a:t>
          </a:r>
          <a:r>
            <a:rPr lang="en-US" sz="1800" kern="1200" dirty="0"/>
            <a:t> </a:t>
          </a:r>
          <a:r>
            <a:rPr lang="en-US" sz="1800" kern="1200" dirty="0" err="1"/>
            <a:t>Üniversitesi</a:t>
          </a:r>
          <a:r>
            <a:rPr lang="en-US" sz="1800" kern="1200" dirty="0"/>
            <a:t> / </a:t>
          </a:r>
          <a:r>
            <a:rPr lang="en-US" sz="1800" kern="1200" dirty="0" err="1"/>
            <a:t>Polonya</a:t>
          </a:r>
          <a:r>
            <a:rPr lang="en-US" sz="1800" kern="1200" dirty="0"/>
            <a:t> / UPTRONIC </a:t>
          </a:r>
          <a:r>
            <a:rPr lang="en-US" sz="1800" kern="1200" dirty="0" err="1"/>
            <a:t>Projesi</a:t>
          </a:r>
          <a:endParaRPr lang="en-US" sz="1800" kern="1200" dirty="0"/>
        </a:p>
        <a:p>
          <a:pPr marL="171450" lvl="1" indent="-171450" algn="l" defTabSz="800100">
            <a:lnSpc>
              <a:spcPct val="90000"/>
            </a:lnSpc>
            <a:spcBef>
              <a:spcPct val="0"/>
            </a:spcBef>
            <a:spcAft>
              <a:spcPct val="15000"/>
            </a:spcAft>
            <a:buChar char="•"/>
          </a:pPr>
          <a:r>
            <a:rPr lang="en-US" sz="1800" kern="1200" dirty="0"/>
            <a:t>Best Training Company / </a:t>
          </a:r>
          <a:r>
            <a:rPr lang="en-US" sz="1800" kern="1200" dirty="0" err="1"/>
            <a:t>Avusturya</a:t>
          </a:r>
          <a:r>
            <a:rPr lang="en-US" sz="1800" kern="1200" dirty="0"/>
            <a:t> / </a:t>
          </a:r>
          <a:r>
            <a:rPr lang="en-US" sz="1800" kern="1200" dirty="0" err="1"/>
            <a:t>En</a:t>
          </a:r>
          <a:r>
            <a:rPr lang="en-US" sz="1800" kern="1200" dirty="0"/>
            <a:t> </a:t>
          </a:r>
          <a:r>
            <a:rPr lang="en-US" sz="1800" kern="1200" dirty="0" err="1"/>
            <a:t>Vouge</a:t>
          </a:r>
          <a:r>
            <a:rPr lang="en-US" sz="1800" kern="1200" dirty="0"/>
            <a:t> </a:t>
          </a:r>
          <a:r>
            <a:rPr lang="en-US" sz="1800" kern="1200" dirty="0" err="1"/>
            <a:t>Projesi</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721358"/>
        <a:ext cx="8153400" cy="3251203"/>
      </dsp:txXfrm>
    </dsp:sp>
    <dsp:sp modelId="{42225142-3251-43F4-9502-B94F676130B4}">
      <dsp:nvSpPr>
        <dsp:cNvPr id="0" name=""/>
        <dsp:cNvSpPr/>
      </dsp:nvSpPr>
      <dsp:spPr>
        <a:xfrm>
          <a:off x="228599" y="374619"/>
          <a:ext cx="7758625" cy="651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tr-TR" sz="2000" kern="1200" dirty="0"/>
            <a:t>ANLAŞMA İMZALANAN VEYA İŞBİRLİĞİ YAPILAN KURUMLAR</a:t>
          </a:r>
          <a:endParaRPr lang="en-US" sz="2000" kern="1200" dirty="0"/>
        </a:p>
      </dsp:txBody>
      <dsp:txXfrm>
        <a:off x="260384" y="406404"/>
        <a:ext cx="7695055" cy="58755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10/19/2024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10/19/2024</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a:t>
            </a:fld>
            <a:endParaRPr lang="en-US"/>
          </a:p>
        </p:txBody>
      </p:sp>
    </p:spTree>
    <p:extLst>
      <p:ext uri="{BB962C8B-B14F-4D97-AF65-F5344CB8AC3E}">
        <p14:creationId xmlns:p14="http://schemas.microsoft.com/office/powerpoint/2010/main" val="207737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2550" b="0">
                <a:solidFill>
                  <a:schemeClr val="bg1"/>
                </a:solidFill>
              </a:defRPr>
            </a:lvl1pPr>
          </a:lstStyle>
          <a:p>
            <a:r>
              <a:t>Click to edit Master title style</a:t>
            </a:r>
          </a:p>
        </p:txBody>
      </p:sp>
      <p:sp>
        <p:nvSpPr>
          <p:cNvPr id="3" name="Content Placeholder 2"/>
          <p:cNvSpPr>
            <a:spLocks noGrp="1"/>
          </p:cNvSpPr>
          <p:nvPr>
            <p:ph idx="1"/>
          </p:nvPr>
        </p:nvSpPr>
        <p:spPr>
          <a:xfrm>
            <a:off x="4022169" y="685800"/>
            <a:ext cx="477774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E50AF52E-C59F-48E8-8786-843196D7683C}" type="datetime1">
              <a:rPr lang="en-US" smtClean="0"/>
              <a:t>10/19/2024</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A86D8EB3-BF9F-42CE-AD12-CE4ED43846CC}" type="datetime1">
              <a:rPr lang="en-US" smtClean="0"/>
              <a:t>10/19/2024</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0C6E6B6-6A35-4B01-822B-79B7CD33B625}" type="datetime1">
              <a:rPr lang="en-US" smtClean="0"/>
              <a:t>10/19/2024</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t>Click to edit Master title style</a:t>
            </a:r>
          </a:p>
        </p:txBody>
      </p:sp>
      <p:sp>
        <p:nvSpPr>
          <p:cNvPr id="3" name="Vertical Text Placeholder 2"/>
          <p:cNvSpPr>
            <a:spLocks noGrp="1"/>
          </p:cNvSpPr>
          <p:nvPr>
            <p:ph type="body" orient="vert" idx="1"/>
          </p:nvPr>
        </p:nvSpPr>
        <p:spPr>
          <a:xfrm>
            <a:off x="628650" y="274638"/>
            <a:ext cx="5800725" cy="589756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F7B3DBBC-ECA0-474C-A835-56BBD8DD9728}" type="datetime1">
              <a:rPr lang="en-US" smtClean="0"/>
              <a:t>10/19/2024</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7360"/>
            <a:ext cx="7848600" cy="862205"/>
          </a:xfrm>
        </p:spPr>
        <p:txBody>
          <a:bodyPr/>
          <a:lstStyle>
            <a:lvl1pPr>
              <a:defRPr b="1"/>
            </a:lvl1pPr>
          </a:lstStyle>
          <a:p>
            <a:r>
              <a:t>Click to edit Master title style</a:t>
            </a:r>
          </a:p>
        </p:txBody>
      </p:sp>
      <p:sp>
        <p:nvSpPr>
          <p:cNvPr id="3" name="Content Placeholder 2"/>
          <p:cNvSpPr>
            <a:spLocks noGrp="1"/>
          </p:cNvSpPr>
          <p:nvPr>
            <p:ph idx="1"/>
          </p:nvPr>
        </p:nvSpPr>
        <p:spPr>
          <a:xfrm>
            <a:off x="609600" y="1524001"/>
            <a:ext cx="7848600" cy="4505580"/>
          </a:xfrm>
        </p:spPr>
        <p:txBody>
          <a:bodyPr/>
          <a:lstStyle>
            <a:lvl6pPr>
              <a:defRPr/>
            </a:lvl6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D359F64F-2A79-4656-B18A-2BF2E25DD282}" type="datetime1">
              <a:rPr lang="en-US" smtClean="0"/>
              <a:t>10/19/2024</a:t>
            </a:fld>
            <a:endParaRPr/>
          </a:p>
        </p:txBody>
      </p:sp>
      <p:sp>
        <p:nvSpPr>
          <p:cNvPr id="5" name="Footer Placeholder 4"/>
          <p:cNvSpPr>
            <a:spLocks noGrp="1"/>
          </p:cNvSpPr>
          <p:nvPr>
            <p:ph type="ftr" sz="quarter" idx="11"/>
          </p:nvPr>
        </p:nvSpPr>
        <p:spPr>
          <a:xfrm>
            <a:off x="1005840" y="6620256"/>
            <a:ext cx="5369814" cy="237744"/>
          </a:xfrm>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CDD26553-0122-4E6E-9453-9298EF26E146}" type="datetime1">
              <a:rPr lang="en-US" smtClean="0"/>
              <a:t>10/19/2024</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F5725B2-F089-4152-9C30-F67CC8669618}" type="datetime1">
              <a:rPr lang="en-US" smtClean="0"/>
              <a:t>10/19/2024</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2415A5B4-D7CD-4A15-A3D3-57D3070D8031}" type="datetime1">
              <a:rPr lang="en-US" smtClean="0"/>
              <a:t>10/19/2024</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1E6A386-3421-4E3D-BA9E-FC3D3A50515D}" type="datetime1">
              <a:rPr lang="en-US" smtClean="0"/>
              <a:t>10/19/2024</a:t>
            </a:fld>
            <a:endParaRPr/>
          </a:p>
        </p:txBody>
      </p:sp>
      <p:sp>
        <p:nvSpPr>
          <p:cNvPr id="8" name="Footer Placeholder 7"/>
          <p:cNvSpPr>
            <a:spLocks noGrp="1"/>
          </p:cNvSpPr>
          <p:nvPr>
            <p:ph type="ftr" sz="quarter" idx="11"/>
          </p:nvPr>
        </p:nvSpPr>
        <p:spPr/>
        <p:txBody>
          <a:bodyPr/>
          <a:lstStyle/>
          <a:p>
            <a:r>
              <a:rPr lang="en-US"/>
              <a:t>Çankırı Karatekin Üniversitesi Meslek Yüksekokulu</a:t>
            </a:r>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D6C842-53F4-4335-AB00-6CEED3E03E99}" type="datetime1">
              <a:rPr lang="en-US" smtClean="0"/>
              <a:t>10/19/2024</a:t>
            </a:fld>
            <a:endParaRPr/>
          </a:p>
        </p:txBody>
      </p:sp>
      <p:sp>
        <p:nvSpPr>
          <p:cNvPr id="4" name="Footer Placeholder 3"/>
          <p:cNvSpPr>
            <a:spLocks noGrp="1"/>
          </p:cNvSpPr>
          <p:nvPr>
            <p:ph type="ftr" sz="quarter" idx="11"/>
          </p:nvPr>
        </p:nvSpPr>
        <p:spPr/>
        <p:txBody>
          <a:bodyPr/>
          <a:lstStyle/>
          <a:p>
            <a:r>
              <a:rPr lang="en-US"/>
              <a:t>Çankırı Karatekin Üniversitesi Meslek Yüksekokulu</a:t>
            </a:r>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A9249BB-A1FE-4FEB-9E09-A3FEECE07660}" type="datetime1">
              <a:rPr lang="en-US" smtClean="0"/>
              <a:t>10/19/2024</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t>Click to edit Master title style</a:t>
            </a: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1504F3C4-A736-4D80-8CA5-7C4882632620}" type="datetime1">
              <a:rPr lang="en-US" smtClean="0"/>
              <a:t>10/19/2024</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b="0" i="0" u="none"/>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bg2"/>
                </a:solidFill>
              </a:defRPr>
            </a:lvl1pPr>
          </a:lstStyle>
          <a:p>
            <a:fld id="{9F116FDB-CE45-4F26-B914-E0C5135844EE}" type="datetime1">
              <a:rPr lang="en-US" smtClean="0"/>
              <a:t>10/19/2024</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bg2"/>
                </a:solidFill>
              </a:defRPr>
            </a:lvl1pPr>
          </a:lstStyle>
          <a:p>
            <a:r>
              <a:rPr lang="en-US"/>
              <a:t>Çankırı Karatekin Üniversitesi Meslek Yüksekokulu</a:t>
            </a:r>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ÇANKIRI KARATEKİN ÜNİVERSİTESİ MESLEK YÜKSEKOKULU</a:t>
            </a:r>
          </a:p>
        </p:txBody>
      </p:sp>
      <p:sp>
        <p:nvSpPr>
          <p:cNvPr id="4" name="Subtitle 3"/>
          <p:cNvSpPr>
            <a:spLocks noGrp="1"/>
          </p:cNvSpPr>
          <p:nvPr>
            <p:ph type="subTitle" idx="1"/>
          </p:nvPr>
        </p:nvSpPr>
        <p:spPr/>
        <p:txBody>
          <a:bodyPr/>
          <a:lstStyle/>
          <a:p>
            <a:endParaRPr lang="tr-TR" dirty="0"/>
          </a:p>
          <a:p>
            <a:r>
              <a:rPr lang="en-US" dirty="0"/>
              <a:t>1976’dan </a:t>
            </a:r>
            <a:r>
              <a:rPr lang="tr-TR" dirty="0" err="1"/>
              <a:t>G</a:t>
            </a:r>
            <a:r>
              <a:rPr lang="en-US" dirty="0" err="1"/>
              <a:t>ünümüze</a:t>
            </a:r>
            <a:r>
              <a:rPr lang="en-US" dirty="0"/>
              <a:t> </a:t>
            </a:r>
            <a:r>
              <a:rPr lang="tr-TR" dirty="0" err="1"/>
              <a:t>U</a:t>
            </a:r>
            <a:r>
              <a:rPr lang="en-US" dirty="0" err="1"/>
              <a:t>zanan</a:t>
            </a:r>
            <a:r>
              <a:rPr lang="en-US" dirty="0"/>
              <a:t> </a:t>
            </a:r>
            <a:r>
              <a:rPr lang="tr-TR" dirty="0"/>
              <a:t>48 Yıllık B</a:t>
            </a:r>
            <a:r>
              <a:rPr lang="en-US" dirty="0" err="1"/>
              <a:t>ir</a:t>
            </a:r>
            <a:r>
              <a:rPr lang="en-US" dirty="0"/>
              <a:t> </a:t>
            </a:r>
            <a:r>
              <a:rPr lang="tr-TR" dirty="0"/>
              <a:t>B</a:t>
            </a:r>
            <a:r>
              <a:rPr lang="en-US" dirty="0" err="1"/>
              <a:t>aşar</a:t>
            </a:r>
            <a:r>
              <a:rPr lang="tr-TR" dirty="0"/>
              <a:t>ı</a:t>
            </a:r>
            <a:r>
              <a:rPr lang="en-US" dirty="0"/>
              <a:t> </a:t>
            </a:r>
            <a:r>
              <a:rPr lang="tr-TR" dirty="0" err="1"/>
              <a:t>Ö</a:t>
            </a:r>
            <a:r>
              <a:rPr lang="en-US" dirty="0" err="1"/>
              <a:t>yküsü</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12" y="2857500"/>
            <a:ext cx="1676400" cy="167640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BÖLÜMLERİMİZ ve PROGRAMLARIMIZ</a:t>
            </a:r>
            <a:br>
              <a:rPr lang="tr-TR" dirty="0"/>
            </a:br>
            <a:br>
              <a:rPr lang="tr-TR" dirty="0"/>
            </a:br>
            <a:r>
              <a:rPr lang="en-US" sz="2000" dirty="0" err="1">
                <a:solidFill>
                  <a:schemeClr val="tx1"/>
                </a:solidFill>
              </a:rPr>
              <a:t>Yüksekokulumuzda</a:t>
            </a:r>
            <a:r>
              <a:rPr lang="en-US" sz="2000" dirty="0">
                <a:solidFill>
                  <a:schemeClr val="tx1"/>
                </a:solidFill>
              </a:rPr>
              <a:t> 1</a:t>
            </a:r>
            <a:r>
              <a:rPr lang="tr-TR" sz="2000" dirty="0">
                <a:solidFill>
                  <a:schemeClr val="tx1"/>
                </a:solidFill>
              </a:rPr>
              <a:t>1</a:t>
            </a:r>
            <a:r>
              <a:rPr lang="en-US" sz="2000" dirty="0">
                <a:solidFill>
                  <a:schemeClr val="tx1"/>
                </a:solidFill>
              </a:rPr>
              <a:t> </a:t>
            </a:r>
            <a:r>
              <a:rPr lang="en-US" sz="2000" dirty="0" err="1">
                <a:solidFill>
                  <a:schemeClr val="tx1"/>
                </a:solidFill>
              </a:rPr>
              <a:t>bölüm</a:t>
            </a:r>
            <a:r>
              <a:rPr lang="en-US" sz="2000" dirty="0">
                <a:solidFill>
                  <a:schemeClr val="tx1"/>
                </a:solidFill>
              </a:rPr>
              <a:t> </a:t>
            </a:r>
            <a:r>
              <a:rPr lang="en-US" sz="2000" dirty="0" err="1">
                <a:solidFill>
                  <a:schemeClr val="tx1"/>
                </a:solidFill>
              </a:rPr>
              <a:t>ve</a:t>
            </a:r>
            <a:r>
              <a:rPr lang="en-US" sz="2000" dirty="0">
                <a:solidFill>
                  <a:schemeClr val="tx1"/>
                </a:solidFill>
              </a:rPr>
              <a:t> </a:t>
            </a:r>
            <a:r>
              <a:rPr lang="en-US" sz="2000" dirty="0" err="1">
                <a:solidFill>
                  <a:schemeClr val="tx1"/>
                </a:solidFill>
              </a:rPr>
              <a:t>bölümlere</a:t>
            </a:r>
            <a:r>
              <a:rPr lang="en-US" sz="2000" dirty="0">
                <a:solidFill>
                  <a:schemeClr val="tx1"/>
                </a:solidFill>
              </a:rPr>
              <a:t> </a:t>
            </a:r>
            <a:r>
              <a:rPr lang="en-US" sz="2000" dirty="0" err="1">
                <a:solidFill>
                  <a:schemeClr val="tx1"/>
                </a:solidFill>
              </a:rPr>
              <a:t>bağlı</a:t>
            </a:r>
            <a:r>
              <a:rPr lang="en-US" sz="2000" dirty="0">
                <a:solidFill>
                  <a:schemeClr val="tx1"/>
                </a:solidFill>
              </a:rPr>
              <a:t> 1</a:t>
            </a:r>
            <a:r>
              <a:rPr lang="tr-TR" sz="2000" dirty="0">
                <a:solidFill>
                  <a:schemeClr val="tx1"/>
                </a:solidFill>
              </a:rPr>
              <a:t>6</a:t>
            </a:r>
            <a:r>
              <a:rPr lang="en-US" sz="2000" dirty="0">
                <a:solidFill>
                  <a:schemeClr val="tx1"/>
                </a:solidFill>
              </a:rPr>
              <a:t> </a:t>
            </a:r>
            <a:r>
              <a:rPr lang="en-US" sz="2000" dirty="0" err="1">
                <a:solidFill>
                  <a:schemeClr val="tx1"/>
                </a:solidFill>
              </a:rPr>
              <a:t>programımız</a:t>
            </a:r>
            <a:r>
              <a:rPr lang="en-US" sz="2000" dirty="0">
                <a:solidFill>
                  <a:schemeClr val="tx1"/>
                </a:solidFill>
              </a:rPr>
              <a:t> </a:t>
            </a:r>
            <a:r>
              <a:rPr lang="en-US" sz="2000" dirty="0" err="1">
                <a:solidFill>
                  <a:schemeClr val="tx1"/>
                </a:solidFill>
              </a:rPr>
              <a:t>bulunmaktadır</a:t>
            </a:r>
            <a:r>
              <a:rPr lang="en-US" sz="2000" dirty="0">
                <a:solidFill>
                  <a:schemeClr val="tx1"/>
                </a:solidFill>
              </a:rPr>
              <a:t>. </a:t>
            </a:r>
            <a:endParaRPr lang="en-US" sz="1800" dirty="0"/>
          </a:p>
        </p:txBody>
      </p:sp>
      <p:sp>
        <p:nvSpPr>
          <p:cNvPr id="42" name="TextBox 41"/>
          <p:cNvSpPr txBox="1"/>
          <p:nvPr/>
        </p:nvSpPr>
        <p:spPr>
          <a:xfrm>
            <a:off x="762000" y="1447800"/>
            <a:ext cx="4226939" cy="5078313"/>
          </a:xfrm>
          <a:prstGeom prst="rect">
            <a:avLst/>
          </a:prstGeom>
          <a:noFill/>
        </p:spPr>
        <p:txBody>
          <a:bodyPr wrap="square" rtlCol="0">
            <a:spAutoFit/>
          </a:bodyPr>
          <a:lstStyle/>
          <a:p>
            <a:pPr>
              <a:lnSpc>
                <a:spcPct val="150000"/>
              </a:lnSpc>
            </a:pPr>
            <a:r>
              <a:rPr lang="en-US" sz="1400" b="1" dirty="0"/>
              <a:t>BİLGİSAYAR TEKNOLOJİLERİ BÖLÜMÜ</a:t>
            </a:r>
          </a:p>
          <a:p>
            <a:pPr>
              <a:lnSpc>
                <a:spcPct val="150000"/>
              </a:lnSpc>
            </a:pPr>
            <a:r>
              <a:rPr lang="en-US" sz="1400" dirty="0"/>
              <a:t>   - </a:t>
            </a:r>
            <a:r>
              <a:rPr lang="en-US" sz="1400" dirty="0" err="1"/>
              <a:t>Bilgisayar</a:t>
            </a:r>
            <a:r>
              <a:rPr lang="en-US" sz="1400" dirty="0"/>
              <a:t> </a:t>
            </a:r>
            <a:r>
              <a:rPr lang="en-US" sz="1400" dirty="0" err="1"/>
              <a:t>Programcılığı</a:t>
            </a:r>
            <a:endParaRPr lang="en-US" sz="1400" dirty="0"/>
          </a:p>
          <a:p>
            <a:pPr>
              <a:lnSpc>
                <a:spcPct val="150000"/>
              </a:lnSpc>
            </a:pPr>
            <a:r>
              <a:rPr lang="en-US" sz="1400" b="1" dirty="0"/>
              <a:t>ELEKTRONİK VE OTOMASYON BÖLÜMÜ</a:t>
            </a:r>
          </a:p>
          <a:p>
            <a:pPr>
              <a:lnSpc>
                <a:spcPct val="150000"/>
              </a:lnSpc>
            </a:pPr>
            <a:r>
              <a:rPr lang="en-US" sz="1400" dirty="0"/>
              <a:t>   - </a:t>
            </a:r>
            <a:r>
              <a:rPr lang="en-US" sz="1400" dirty="0" err="1"/>
              <a:t>Mekatronik</a:t>
            </a:r>
            <a:endParaRPr lang="en-US" sz="1400" dirty="0"/>
          </a:p>
          <a:p>
            <a:pPr>
              <a:lnSpc>
                <a:spcPct val="150000"/>
              </a:lnSpc>
            </a:pPr>
            <a:r>
              <a:rPr lang="en-US" sz="1400" dirty="0"/>
              <a:t>   - </a:t>
            </a:r>
            <a:r>
              <a:rPr lang="en-US" sz="1400" dirty="0" err="1"/>
              <a:t>Elektronik</a:t>
            </a:r>
            <a:r>
              <a:rPr lang="en-US" sz="1400" dirty="0"/>
              <a:t> </a:t>
            </a:r>
            <a:r>
              <a:rPr lang="en-US" sz="1400" dirty="0" err="1"/>
              <a:t>Haberleşme</a:t>
            </a:r>
            <a:r>
              <a:rPr lang="en-US" sz="1400" dirty="0"/>
              <a:t> </a:t>
            </a:r>
            <a:r>
              <a:rPr lang="en-US" sz="1400" dirty="0" err="1"/>
              <a:t>Teknolojisi</a:t>
            </a:r>
            <a:endParaRPr lang="en-US" sz="1400" dirty="0"/>
          </a:p>
          <a:p>
            <a:pPr>
              <a:lnSpc>
                <a:spcPct val="150000"/>
              </a:lnSpc>
            </a:pPr>
            <a:r>
              <a:rPr lang="en-US" sz="1400" dirty="0"/>
              <a:t>   - </a:t>
            </a:r>
            <a:r>
              <a:rPr lang="en-US" sz="1400" dirty="0" err="1"/>
              <a:t>Elektronik</a:t>
            </a:r>
            <a:r>
              <a:rPr lang="en-US" sz="1400" dirty="0"/>
              <a:t> </a:t>
            </a:r>
            <a:r>
              <a:rPr lang="en-US" sz="1400" dirty="0" err="1"/>
              <a:t>Teknolojisi</a:t>
            </a:r>
            <a:endParaRPr lang="en-US" sz="1400" dirty="0"/>
          </a:p>
          <a:p>
            <a:pPr>
              <a:lnSpc>
                <a:spcPct val="150000"/>
              </a:lnSpc>
            </a:pPr>
            <a:r>
              <a:rPr lang="en-US" sz="1400" b="1" dirty="0"/>
              <a:t>ELEKTRİK VE ENERJİ BÖLÜMÜ</a:t>
            </a:r>
          </a:p>
          <a:p>
            <a:pPr>
              <a:lnSpc>
                <a:spcPct val="150000"/>
              </a:lnSpc>
            </a:pPr>
            <a:r>
              <a:rPr lang="en-US" sz="1400" dirty="0"/>
              <a:t>   - </a:t>
            </a:r>
            <a:r>
              <a:rPr lang="en-US" sz="1400" dirty="0" err="1"/>
              <a:t>Elektrik</a:t>
            </a:r>
            <a:r>
              <a:rPr lang="tr-TR" sz="1400" dirty="0"/>
              <a:t> Teknolojisi</a:t>
            </a:r>
            <a:endParaRPr lang="en-US" sz="1400" dirty="0"/>
          </a:p>
          <a:p>
            <a:pPr>
              <a:lnSpc>
                <a:spcPct val="150000"/>
              </a:lnSpc>
            </a:pPr>
            <a:r>
              <a:rPr lang="en-US" sz="1400" dirty="0"/>
              <a:t>   - </a:t>
            </a:r>
            <a:r>
              <a:rPr lang="en-US" sz="1400" dirty="0" err="1"/>
              <a:t>İklimlendirme</a:t>
            </a:r>
            <a:r>
              <a:rPr lang="en-US" sz="1400" dirty="0"/>
              <a:t> </a:t>
            </a:r>
            <a:r>
              <a:rPr lang="en-US" sz="1400" dirty="0" err="1"/>
              <a:t>ve</a:t>
            </a:r>
            <a:r>
              <a:rPr lang="en-US" sz="1400" dirty="0"/>
              <a:t> </a:t>
            </a:r>
            <a:r>
              <a:rPr lang="en-US" sz="1400" dirty="0" err="1"/>
              <a:t>Soğutma</a:t>
            </a:r>
            <a:r>
              <a:rPr lang="en-US" sz="1400" dirty="0"/>
              <a:t> </a:t>
            </a:r>
            <a:r>
              <a:rPr lang="en-US" sz="1400" dirty="0" err="1"/>
              <a:t>Teknolojisi</a:t>
            </a:r>
            <a:endParaRPr lang="tr-TR" sz="1400" dirty="0"/>
          </a:p>
          <a:p>
            <a:pPr>
              <a:lnSpc>
                <a:spcPct val="150000"/>
              </a:lnSpc>
            </a:pPr>
            <a:r>
              <a:rPr lang="tr-TR" sz="1400" dirty="0"/>
              <a:t>   -Elektrikli Cihaz Teknolojisi</a:t>
            </a:r>
            <a:endParaRPr lang="en-US" sz="1400" dirty="0"/>
          </a:p>
          <a:p>
            <a:pPr>
              <a:lnSpc>
                <a:spcPct val="150000"/>
              </a:lnSpc>
            </a:pPr>
            <a:r>
              <a:rPr lang="en-US" sz="1400" b="1" dirty="0"/>
              <a:t>İNŞAAT</a:t>
            </a:r>
          </a:p>
          <a:p>
            <a:pPr>
              <a:lnSpc>
                <a:spcPct val="150000"/>
              </a:lnSpc>
            </a:pPr>
            <a:r>
              <a:rPr lang="en-US" sz="1400" dirty="0"/>
              <a:t>   - </a:t>
            </a:r>
            <a:r>
              <a:rPr lang="en-US" sz="1400" dirty="0" err="1"/>
              <a:t>İnşaat</a:t>
            </a:r>
            <a:r>
              <a:rPr lang="en-US" sz="1400" dirty="0"/>
              <a:t> </a:t>
            </a:r>
            <a:r>
              <a:rPr lang="en-US" sz="1400" dirty="0" err="1"/>
              <a:t>Teknolojisi</a:t>
            </a:r>
            <a:endParaRPr lang="en-US" sz="1400" dirty="0"/>
          </a:p>
          <a:p>
            <a:pPr>
              <a:lnSpc>
                <a:spcPct val="150000"/>
              </a:lnSpc>
            </a:pPr>
            <a:r>
              <a:rPr lang="en-US" sz="1400" b="1" dirty="0"/>
              <a:t>MAKİNE VE METAL TEKNOLOJİLERİ</a:t>
            </a:r>
          </a:p>
          <a:p>
            <a:pPr>
              <a:lnSpc>
                <a:spcPct val="150000"/>
              </a:lnSpc>
            </a:pPr>
            <a:r>
              <a:rPr lang="en-US" sz="1400" dirty="0"/>
              <a:t>   - </a:t>
            </a:r>
            <a:r>
              <a:rPr lang="en-US" sz="1400" dirty="0" err="1"/>
              <a:t>Makine</a:t>
            </a:r>
            <a:endParaRPr lang="en-US" sz="1400" dirty="0"/>
          </a:p>
          <a:p>
            <a:endParaRPr lang="en-US" dirty="0"/>
          </a:p>
        </p:txBody>
      </p:sp>
      <p:sp>
        <p:nvSpPr>
          <p:cNvPr id="43" name="Rectangle 42"/>
          <p:cNvSpPr/>
          <p:nvPr/>
        </p:nvSpPr>
        <p:spPr>
          <a:xfrm>
            <a:off x="4800600" y="1447800"/>
            <a:ext cx="4114800" cy="4293483"/>
          </a:xfrm>
          <a:prstGeom prst="rect">
            <a:avLst/>
          </a:prstGeom>
        </p:spPr>
        <p:txBody>
          <a:bodyPr wrap="square">
            <a:spAutoFit/>
          </a:bodyPr>
          <a:lstStyle/>
          <a:p>
            <a:pPr>
              <a:lnSpc>
                <a:spcPct val="150000"/>
              </a:lnSpc>
            </a:pPr>
            <a:r>
              <a:rPr lang="en-US" sz="1400" b="1" dirty="0"/>
              <a:t>YÖNETİM VE ORGANİZASYON</a:t>
            </a:r>
          </a:p>
          <a:p>
            <a:pPr>
              <a:lnSpc>
                <a:spcPct val="150000"/>
              </a:lnSpc>
            </a:pPr>
            <a:r>
              <a:rPr lang="en-US" sz="1400" dirty="0"/>
              <a:t>   - </a:t>
            </a:r>
            <a:r>
              <a:rPr lang="en-US" sz="1400" dirty="0" err="1"/>
              <a:t>İşletme</a:t>
            </a:r>
            <a:r>
              <a:rPr lang="en-US" sz="1400" dirty="0"/>
              <a:t> </a:t>
            </a:r>
            <a:r>
              <a:rPr lang="en-US" sz="1400" dirty="0" err="1"/>
              <a:t>Yönetimi</a:t>
            </a:r>
            <a:endParaRPr lang="en-US" sz="1400" dirty="0"/>
          </a:p>
          <a:p>
            <a:pPr>
              <a:lnSpc>
                <a:spcPct val="150000"/>
              </a:lnSpc>
            </a:pPr>
            <a:r>
              <a:rPr lang="en-US" sz="1400" b="1" dirty="0"/>
              <a:t>OTEL, LOKANTA VE İKRAM HİZMETLERİ</a:t>
            </a:r>
          </a:p>
          <a:p>
            <a:pPr>
              <a:lnSpc>
                <a:spcPct val="150000"/>
              </a:lnSpc>
            </a:pPr>
            <a:r>
              <a:rPr lang="en-US" sz="1400" dirty="0"/>
              <a:t>   - </a:t>
            </a:r>
            <a:r>
              <a:rPr lang="en-US" sz="1400" dirty="0" err="1"/>
              <a:t>Turizm</a:t>
            </a:r>
            <a:r>
              <a:rPr lang="en-US" sz="1400" dirty="0"/>
              <a:t> </a:t>
            </a:r>
            <a:r>
              <a:rPr lang="en-US" sz="1400" dirty="0" err="1"/>
              <a:t>ve</a:t>
            </a:r>
            <a:r>
              <a:rPr lang="en-US" sz="1400" dirty="0"/>
              <a:t> </a:t>
            </a:r>
            <a:r>
              <a:rPr lang="en-US" sz="1400" dirty="0" err="1"/>
              <a:t>Otel</a:t>
            </a:r>
            <a:r>
              <a:rPr lang="en-US" sz="1400" dirty="0"/>
              <a:t> </a:t>
            </a:r>
            <a:r>
              <a:rPr lang="en-US" sz="1400" dirty="0" err="1"/>
              <a:t>İşletmeciliği</a:t>
            </a:r>
            <a:endParaRPr lang="en-US" sz="1400" dirty="0"/>
          </a:p>
          <a:p>
            <a:pPr>
              <a:lnSpc>
                <a:spcPct val="150000"/>
              </a:lnSpc>
            </a:pPr>
            <a:r>
              <a:rPr lang="en-US" sz="1400" b="1" dirty="0"/>
              <a:t>MUHASEBE VE VERGİ</a:t>
            </a:r>
          </a:p>
          <a:p>
            <a:pPr>
              <a:lnSpc>
                <a:spcPct val="150000"/>
              </a:lnSpc>
            </a:pPr>
            <a:r>
              <a:rPr lang="en-US" sz="1400" dirty="0"/>
              <a:t>   - </a:t>
            </a:r>
            <a:r>
              <a:rPr lang="en-US" sz="1400" dirty="0" err="1"/>
              <a:t>Muhasebe</a:t>
            </a:r>
            <a:r>
              <a:rPr lang="en-US" sz="1400" dirty="0"/>
              <a:t> </a:t>
            </a:r>
            <a:r>
              <a:rPr lang="en-US" sz="1400" dirty="0" err="1"/>
              <a:t>ve</a:t>
            </a:r>
            <a:r>
              <a:rPr lang="en-US" sz="1400" dirty="0"/>
              <a:t> </a:t>
            </a:r>
            <a:r>
              <a:rPr lang="en-US" sz="1400" dirty="0" err="1"/>
              <a:t>Vergi</a:t>
            </a:r>
            <a:r>
              <a:rPr lang="en-US" sz="1400" dirty="0"/>
              <a:t> </a:t>
            </a:r>
            <a:r>
              <a:rPr lang="en-US" sz="1400" dirty="0" err="1"/>
              <a:t>Uygulamaları</a:t>
            </a:r>
            <a:endParaRPr lang="en-US" sz="1400" dirty="0"/>
          </a:p>
          <a:p>
            <a:pPr>
              <a:lnSpc>
                <a:spcPct val="150000"/>
              </a:lnSpc>
            </a:pPr>
            <a:r>
              <a:rPr lang="en-US" sz="1400" b="1" dirty="0"/>
              <a:t>FİNANS-BANKACILIK-SİGORTACILIK BÖLÜMÜ</a:t>
            </a:r>
          </a:p>
          <a:p>
            <a:pPr>
              <a:lnSpc>
                <a:spcPct val="150000"/>
              </a:lnSpc>
            </a:pPr>
            <a:r>
              <a:rPr lang="en-US" sz="1400" dirty="0"/>
              <a:t>   - </a:t>
            </a:r>
            <a:r>
              <a:rPr lang="en-US" sz="1400" dirty="0" err="1"/>
              <a:t>Bankacılık</a:t>
            </a:r>
            <a:r>
              <a:rPr lang="en-US" sz="1400" dirty="0"/>
              <a:t> </a:t>
            </a:r>
            <a:r>
              <a:rPr lang="en-US" sz="1400" dirty="0" err="1"/>
              <a:t>ve</a:t>
            </a:r>
            <a:r>
              <a:rPr lang="en-US" sz="1400" dirty="0"/>
              <a:t> </a:t>
            </a:r>
            <a:r>
              <a:rPr lang="en-US" sz="1400" dirty="0" err="1"/>
              <a:t>Sigortacılık</a:t>
            </a:r>
            <a:endParaRPr lang="en-US" sz="1400" dirty="0"/>
          </a:p>
          <a:p>
            <a:pPr>
              <a:lnSpc>
                <a:spcPct val="150000"/>
              </a:lnSpc>
            </a:pPr>
            <a:r>
              <a:rPr lang="en-US" sz="1400" b="1" dirty="0"/>
              <a:t>BÜRO HİZMETLERİ VE SEKRETERLİK BÖLÜMÜ</a:t>
            </a:r>
          </a:p>
          <a:p>
            <a:pPr>
              <a:lnSpc>
                <a:spcPct val="150000"/>
              </a:lnSpc>
            </a:pPr>
            <a:r>
              <a:rPr lang="en-US" sz="1400" dirty="0"/>
              <a:t>   - </a:t>
            </a:r>
            <a:r>
              <a:rPr lang="en-US" sz="1400" dirty="0" err="1"/>
              <a:t>Büro</a:t>
            </a:r>
            <a:r>
              <a:rPr lang="en-US" sz="1400" dirty="0"/>
              <a:t> </a:t>
            </a:r>
            <a:r>
              <a:rPr lang="en-US" sz="1400" dirty="0" err="1"/>
              <a:t>Yönetimi</a:t>
            </a:r>
            <a:r>
              <a:rPr lang="en-US" sz="1400" dirty="0"/>
              <a:t> </a:t>
            </a:r>
            <a:r>
              <a:rPr lang="en-US" sz="1400" dirty="0" err="1"/>
              <a:t>ve</a:t>
            </a:r>
            <a:r>
              <a:rPr lang="en-US" sz="1400" dirty="0"/>
              <a:t> </a:t>
            </a:r>
            <a:r>
              <a:rPr lang="en-US" sz="1400" dirty="0" err="1"/>
              <a:t>Yönetici</a:t>
            </a:r>
            <a:r>
              <a:rPr lang="en-US" sz="1400" dirty="0"/>
              <a:t> </a:t>
            </a:r>
            <a:r>
              <a:rPr lang="en-US" sz="1400" dirty="0" err="1"/>
              <a:t>Asistanlığı</a:t>
            </a:r>
            <a:endParaRPr lang="en-US" sz="1400" dirty="0"/>
          </a:p>
          <a:p>
            <a:pPr>
              <a:lnSpc>
                <a:spcPct val="150000"/>
              </a:lnSpc>
            </a:pPr>
            <a:r>
              <a:rPr lang="en-US" sz="1400" b="1" dirty="0"/>
              <a:t>TASARIM BÖLÜMÜ</a:t>
            </a:r>
          </a:p>
          <a:p>
            <a:pPr>
              <a:lnSpc>
                <a:spcPct val="150000"/>
              </a:lnSpc>
            </a:pPr>
            <a:r>
              <a:rPr lang="tr-TR" sz="1400" dirty="0"/>
              <a:t>   - İç Mekan Tasarımı</a:t>
            </a:r>
          </a:p>
          <a:p>
            <a:pPr>
              <a:lnSpc>
                <a:spcPct val="150000"/>
              </a:lnSpc>
            </a:pPr>
            <a:r>
              <a:rPr lang="en-US" sz="1400" dirty="0"/>
              <a:t>   - </a:t>
            </a:r>
            <a:r>
              <a:rPr lang="en-US" sz="1400" dirty="0" err="1"/>
              <a:t>Endüstri</a:t>
            </a:r>
            <a:r>
              <a:rPr lang="en-US" sz="1400" dirty="0"/>
              <a:t> </a:t>
            </a:r>
            <a:r>
              <a:rPr lang="en-US" sz="1400" dirty="0" err="1"/>
              <a:t>Ürünleri</a:t>
            </a:r>
            <a:r>
              <a:rPr lang="en-US" sz="1400" dirty="0"/>
              <a:t> </a:t>
            </a:r>
            <a:r>
              <a:rPr lang="en-US" sz="1400" dirty="0" err="1"/>
              <a:t>Tasarımı</a:t>
            </a:r>
            <a:endParaRPr lang="tr-TR" sz="1400" dirty="0"/>
          </a:p>
        </p:txBody>
      </p:sp>
      <p:sp>
        <p:nvSpPr>
          <p:cNvPr id="46" name="Footer Placeholder 45"/>
          <p:cNvSpPr>
            <a:spLocks noGrp="1"/>
          </p:cNvSpPr>
          <p:nvPr>
            <p:ph type="ftr" sz="quarter" idx="11"/>
          </p:nvPr>
        </p:nvSpPr>
        <p:spPr/>
        <p:txBody>
          <a:bodyPr/>
          <a:lstStyle/>
          <a:p>
            <a:r>
              <a:rPr lang="en-US"/>
              <a:t>Çankırı Karatekin Üniversitesi Meslek Yüksekokulu</a:t>
            </a:r>
          </a:p>
        </p:txBody>
      </p:sp>
      <p:sp>
        <p:nvSpPr>
          <p:cNvPr id="47" name="Slide Number Placeholder 46"/>
          <p:cNvSpPr>
            <a:spLocks noGrp="1"/>
          </p:cNvSpPr>
          <p:nvPr>
            <p:ph type="sldNum" sz="quarter" idx="12"/>
          </p:nvPr>
        </p:nvSpPr>
        <p:spPr/>
        <p:txBody>
          <a:bodyPr/>
          <a:lstStyle/>
          <a:p>
            <a:fld id="{CA8D9AD5-F248-4919-864A-CFD76CC027D6}" type="slidenum">
              <a:rPr lang="en-US" smtClean="0"/>
              <a:t>10</a:t>
            </a:fld>
            <a:endParaRPr lang="en-US"/>
          </a:p>
        </p:txBody>
      </p:sp>
    </p:spTree>
    <p:extLst>
      <p:ext uri="{BB962C8B-B14F-4D97-AF65-F5344CB8AC3E}">
        <p14:creationId xmlns:p14="http://schemas.microsoft.com/office/powerpoint/2010/main" val="20362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tr-TR" b="1" dirty="0"/>
              <a:t>ÖĞRENCİ MEVCUDUMUZ </a:t>
            </a:r>
            <a:br>
              <a:rPr lang="tr-TR" dirty="0"/>
            </a:br>
            <a:r>
              <a:rPr lang="tr-TR" sz="1600" dirty="0"/>
              <a:t>(2015-2016 Öğretim Yılı Verilerine Göre)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2679452"/>
              </p:ext>
            </p:extLst>
          </p:nvPr>
        </p:nvGraphicFramePr>
        <p:xfrm>
          <a:off x="685800" y="1371600"/>
          <a:ext cx="7239002" cy="5055025"/>
        </p:xfrm>
        <a:graphic>
          <a:graphicData uri="http://schemas.openxmlformats.org/drawingml/2006/table">
            <a:tbl>
              <a:tblPr>
                <a:tableStyleId>{F5AB1C69-6EDB-4FF4-983F-18BD219EF322}</a:tableStyleId>
              </a:tblPr>
              <a:tblGrid>
                <a:gridCol w="2451248">
                  <a:extLst>
                    <a:ext uri="{9D8B030D-6E8A-4147-A177-3AD203B41FA5}">
                      <a16:colId xmlns:a16="http://schemas.microsoft.com/office/drawing/2014/main" val="477038"/>
                    </a:ext>
                  </a:extLst>
                </a:gridCol>
                <a:gridCol w="469388">
                  <a:extLst>
                    <a:ext uri="{9D8B030D-6E8A-4147-A177-3AD203B41FA5}">
                      <a16:colId xmlns:a16="http://schemas.microsoft.com/office/drawing/2014/main" val="1696870201"/>
                    </a:ext>
                  </a:extLst>
                </a:gridCol>
                <a:gridCol w="469388">
                  <a:extLst>
                    <a:ext uri="{9D8B030D-6E8A-4147-A177-3AD203B41FA5}">
                      <a16:colId xmlns:a16="http://schemas.microsoft.com/office/drawing/2014/main" val="3465013411"/>
                    </a:ext>
                  </a:extLst>
                </a:gridCol>
                <a:gridCol w="469388">
                  <a:extLst>
                    <a:ext uri="{9D8B030D-6E8A-4147-A177-3AD203B41FA5}">
                      <a16:colId xmlns:a16="http://schemas.microsoft.com/office/drawing/2014/main" val="2931898678"/>
                    </a:ext>
                  </a:extLst>
                </a:gridCol>
                <a:gridCol w="469388">
                  <a:extLst>
                    <a:ext uri="{9D8B030D-6E8A-4147-A177-3AD203B41FA5}">
                      <a16:colId xmlns:a16="http://schemas.microsoft.com/office/drawing/2014/main" val="459074414"/>
                    </a:ext>
                  </a:extLst>
                </a:gridCol>
                <a:gridCol w="469388">
                  <a:extLst>
                    <a:ext uri="{9D8B030D-6E8A-4147-A177-3AD203B41FA5}">
                      <a16:colId xmlns:a16="http://schemas.microsoft.com/office/drawing/2014/main" val="2137761241"/>
                    </a:ext>
                  </a:extLst>
                </a:gridCol>
                <a:gridCol w="469388">
                  <a:extLst>
                    <a:ext uri="{9D8B030D-6E8A-4147-A177-3AD203B41FA5}">
                      <a16:colId xmlns:a16="http://schemas.microsoft.com/office/drawing/2014/main" val="1426370899"/>
                    </a:ext>
                  </a:extLst>
                </a:gridCol>
                <a:gridCol w="657142">
                  <a:extLst>
                    <a:ext uri="{9D8B030D-6E8A-4147-A177-3AD203B41FA5}">
                      <a16:colId xmlns:a16="http://schemas.microsoft.com/office/drawing/2014/main" val="125276897"/>
                    </a:ext>
                  </a:extLst>
                </a:gridCol>
                <a:gridCol w="657142">
                  <a:extLst>
                    <a:ext uri="{9D8B030D-6E8A-4147-A177-3AD203B41FA5}">
                      <a16:colId xmlns:a16="http://schemas.microsoft.com/office/drawing/2014/main" val="2163594983"/>
                    </a:ext>
                  </a:extLst>
                </a:gridCol>
                <a:gridCol w="657142">
                  <a:extLst>
                    <a:ext uri="{9D8B030D-6E8A-4147-A177-3AD203B41FA5}">
                      <a16:colId xmlns:a16="http://schemas.microsoft.com/office/drawing/2014/main" val="105045017"/>
                    </a:ext>
                  </a:extLst>
                </a:gridCol>
              </a:tblGrid>
              <a:tr h="156313">
                <a:tc rowSpan="2">
                  <a:txBody>
                    <a:bodyPr/>
                    <a:lstStyle/>
                    <a:p>
                      <a:pPr algn="ctr" fontAlgn="ctr"/>
                      <a:r>
                        <a:rPr lang="en-US" sz="800" u="none" strike="noStrike" dirty="0">
                          <a:effectLst/>
                        </a:rPr>
                        <a:t>Program </a:t>
                      </a:r>
                      <a:endParaRPr lang="en-US" sz="800" b="1" i="0" u="none" strike="noStrike" dirty="0">
                        <a:effectLst/>
                        <a:latin typeface="Times New Roman" panose="02020603050405020304" pitchFamily="18" charset="0"/>
                      </a:endParaRPr>
                    </a:p>
                  </a:txBody>
                  <a:tcPr marL="10420" marR="10420" marT="10420" marB="0" anchor="ctr"/>
                </a:tc>
                <a:tc gridSpan="3">
                  <a:txBody>
                    <a:bodyPr/>
                    <a:lstStyle/>
                    <a:p>
                      <a:pPr algn="ctr" fontAlgn="ctr"/>
                      <a:r>
                        <a:rPr lang="en-US" sz="800" b="1" u="none" strike="noStrike">
                          <a:effectLst/>
                        </a:rPr>
                        <a:t>1.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a:effectLst/>
                        </a:rPr>
                        <a:t>2.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dirty="0">
                          <a:effectLst/>
                        </a:rPr>
                        <a:t>Program </a:t>
                      </a:r>
                      <a:r>
                        <a:rPr lang="en-US" sz="800" b="1" u="none" strike="noStrike" dirty="0" err="1">
                          <a:effectLst/>
                        </a:rPr>
                        <a:t>Toplamı</a:t>
                      </a:r>
                      <a:endParaRPr lang="en-US" sz="800" b="1" i="0" u="none" strike="noStrike" dirty="0">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012709"/>
                  </a:ext>
                </a:extLst>
              </a:tr>
              <a:tr h="177155">
                <a:tc vMerge="1">
                  <a:txBody>
                    <a:bodyPr/>
                    <a:lstStyle/>
                    <a:p>
                      <a:endParaRPr lang="en-US"/>
                    </a:p>
                  </a:txBody>
                  <a:tcP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ERKEK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KIZ</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dirty="0">
                          <a:effectLst/>
                        </a:rPr>
                        <a:t>TOPLAM</a:t>
                      </a:r>
                      <a:endParaRPr lang="en-US" sz="800" b="1"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414957057"/>
                  </a:ext>
                </a:extLst>
              </a:tr>
              <a:tr h="156313">
                <a:tc>
                  <a:txBody>
                    <a:bodyPr/>
                    <a:lstStyle/>
                    <a:p>
                      <a:pPr algn="l" fontAlgn="t"/>
                      <a:r>
                        <a:rPr lang="en-US" sz="800" u="none" strike="noStrike" dirty="0" err="1">
                          <a:effectLst/>
                        </a:rPr>
                        <a:t>Turizm</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Otel</a:t>
                      </a:r>
                      <a:r>
                        <a:rPr lang="en-US" sz="800" u="none" strike="noStrike" dirty="0">
                          <a:effectLst/>
                        </a:rPr>
                        <a:t> </a:t>
                      </a:r>
                      <a:r>
                        <a:rPr lang="en-US" sz="800" u="none" strike="noStrike" dirty="0" err="1">
                          <a:effectLst/>
                        </a:rPr>
                        <a:t>İşletmeciliği</a:t>
                      </a:r>
                      <a:endParaRPr lang="en-US" sz="800" b="0" i="0" u="none" strike="noStrike" dirty="0">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168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75423106"/>
                  </a:ext>
                </a:extLst>
              </a:tr>
              <a:tr h="156313">
                <a:tc>
                  <a:txBody>
                    <a:bodyPr/>
                    <a:lstStyle/>
                    <a:p>
                      <a:pPr algn="l" fontAlgn="t"/>
                      <a:r>
                        <a:rPr lang="en-US" sz="800" u="none" strike="noStrike">
                          <a:effectLst/>
                        </a:rPr>
                        <a:t>Bilgisayar Programcılığı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276</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66063649"/>
                  </a:ext>
                </a:extLst>
              </a:tr>
              <a:tr h="156313">
                <a:tc>
                  <a:txBody>
                    <a:bodyPr/>
                    <a:lstStyle/>
                    <a:p>
                      <a:pPr algn="l" fontAlgn="t"/>
                      <a:r>
                        <a:rPr lang="en-US" sz="800" u="none" strike="noStrike">
                          <a:effectLst/>
                        </a:rPr>
                        <a:t>Elektrik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299</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231102684"/>
                  </a:ext>
                </a:extLst>
              </a:tr>
              <a:tr h="156313">
                <a:tc>
                  <a:txBody>
                    <a:bodyPr/>
                    <a:lstStyle/>
                    <a:p>
                      <a:pPr algn="l" fontAlgn="t"/>
                      <a:r>
                        <a:rPr lang="en-US" sz="800" u="none" strike="noStrike">
                          <a:effectLst/>
                        </a:rPr>
                        <a:t>Elektronik Haberleşme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280</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894848681"/>
                  </a:ext>
                </a:extLst>
              </a:tr>
              <a:tr h="156313">
                <a:tc>
                  <a:txBody>
                    <a:bodyPr/>
                    <a:lstStyle/>
                    <a:p>
                      <a:pPr algn="l" fontAlgn="t"/>
                      <a:r>
                        <a:rPr lang="en-US" sz="800" u="none" strike="noStrike">
                          <a:effectLst/>
                        </a:rPr>
                        <a:t>Elektronik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375</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50650560"/>
                  </a:ext>
                </a:extLst>
              </a:tr>
              <a:tr h="156313">
                <a:tc>
                  <a:txBody>
                    <a:bodyPr/>
                    <a:lstStyle/>
                    <a:p>
                      <a:pPr algn="l" fontAlgn="t"/>
                      <a:r>
                        <a:rPr lang="en-US" sz="800" u="none" strike="noStrike">
                          <a:effectLst/>
                        </a:rPr>
                        <a:t>İklimlendirme ve Soğutma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154</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17389420"/>
                  </a:ext>
                </a:extLst>
              </a:tr>
              <a:tr h="156313">
                <a:tc>
                  <a:txBody>
                    <a:bodyPr/>
                    <a:lstStyle/>
                    <a:p>
                      <a:pPr algn="l" fontAlgn="t"/>
                      <a:r>
                        <a:rPr lang="en-US" sz="800" u="none" strike="noStrike">
                          <a:effectLst/>
                        </a:rPr>
                        <a:t>İnşaat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175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238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655265197"/>
                  </a:ext>
                </a:extLst>
              </a:tr>
              <a:tr h="156313">
                <a:tc>
                  <a:txBody>
                    <a:bodyPr/>
                    <a:lstStyle/>
                    <a:p>
                      <a:pPr algn="l" fontAlgn="t"/>
                      <a:r>
                        <a:rPr lang="en-US" sz="800" u="none" strike="noStrike">
                          <a:effectLst/>
                        </a:rPr>
                        <a:t>İşletme Yönetimi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325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360227485"/>
                  </a:ext>
                </a:extLst>
              </a:tr>
              <a:tr h="156313">
                <a:tc>
                  <a:txBody>
                    <a:bodyPr/>
                    <a:lstStyle/>
                    <a:p>
                      <a:pPr algn="l" fontAlgn="t"/>
                      <a:r>
                        <a:rPr lang="en-US" sz="800" u="none" strike="noStrike">
                          <a:effectLst/>
                        </a:rPr>
                        <a:t>Mekatronik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43704123"/>
                  </a:ext>
                </a:extLst>
              </a:tr>
              <a:tr h="156313">
                <a:tc>
                  <a:txBody>
                    <a:bodyPr/>
                    <a:lstStyle/>
                    <a:p>
                      <a:pPr algn="l" fontAlgn="t"/>
                      <a:r>
                        <a:rPr lang="en-US" sz="800" u="none" strike="noStrike">
                          <a:effectLst/>
                        </a:rPr>
                        <a:t>Makine</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083794443"/>
                  </a:ext>
                </a:extLst>
              </a:tr>
              <a:tr h="156313">
                <a:tc>
                  <a:txBody>
                    <a:bodyPr/>
                    <a:lstStyle/>
                    <a:p>
                      <a:pPr algn="l" fontAlgn="t"/>
                      <a:r>
                        <a:rPr lang="en-US" sz="800" u="none" strike="noStrike">
                          <a:effectLst/>
                        </a:rPr>
                        <a:t>Mobilya ve Dekorasyon</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305565156"/>
                  </a:ext>
                </a:extLst>
              </a:tr>
              <a:tr h="156313">
                <a:tc>
                  <a:txBody>
                    <a:bodyPr/>
                    <a:lstStyle/>
                    <a:p>
                      <a:pPr algn="l" fontAlgn="t"/>
                      <a:r>
                        <a:rPr lang="en-US" sz="800" u="none" strike="noStrike">
                          <a:effectLst/>
                        </a:rPr>
                        <a:t>Muhasebe ve Vergi Uygulamaları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017129849"/>
                  </a:ext>
                </a:extLst>
              </a:tr>
              <a:tr h="156313">
                <a:tc>
                  <a:txBody>
                    <a:bodyPr/>
                    <a:lstStyle/>
                    <a:p>
                      <a:pPr algn="l" fontAlgn="t"/>
                      <a:r>
                        <a:rPr lang="en-US" sz="800" u="none" strike="noStrike">
                          <a:effectLst/>
                        </a:rPr>
                        <a:t>Turizm (Uoölp- Waiariki Teknoloji Enstitüsü</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592655509"/>
                  </a:ext>
                </a:extLst>
              </a:tr>
              <a:tr h="156313">
                <a:tc>
                  <a:txBody>
                    <a:bodyPr/>
                    <a:lstStyle/>
                    <a:p>
                      <a:pPr algn="l" fontAlgn="t"/>
                      <a:r>
                        <a:rPr lang="en-US" sz="800" u="none" strike="noStrike">
                          <a:effectLst/>
                        </a:rPr>
                        <a:t>Bankacılık ve Sigortacılık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85760604"/>
                  </a:ext>
                </a:extLst>
              </a:tr>
              <a:tr h="156313">
                <a:tc>
                  <a:txBody>
                    <a:bodyPr/>
                    <a:lstStyle/>
                    <a:p>
                      <a:pPr algn="l" fontAlgn="t"/>
                      <a:r>
                        <a:rPr lang="en-US" sz="800" u="none" strike="noStrike">
                          <a:effectLst/>
                        </a:rPr>
                        <a:t>Büro Yönetimi ve Yönetici Asistanlığı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020854561"/>
                  </a:ext>
                </a:extLst>
              </a:tr>
              <a:tr h="156313">
                <a:tc>
                  <a:txBody>
                    <a:bodyPr/>
                    <a:lstStyle/>
                    <a:p>
                      <a:pPr algn="l" fontAlgn="t"/>
                      <a:r>
                        <a:rPr lang="en-US" sz="800" u="none" strike="noStrike">
                          <a:effectLst/>
                        </a:rPr>
                        <a:t>Turizm ve Otel İşletmeciliği(İ.Ö.)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112100358"/>
                  </a:ext>
                </a:extLst>
              </a:tr>
              <a:tr h="156313">
                <a:tc>
                  <a:txBody>
                    <a:bodyPr/>
                    <a:lstStyle/>
                    <a:p>
                      <a:pPr algn="l" fontAlgn="t"/>
                      <a:r>
                        <a:rPr lang="en-US" sz="800" u="none" strike="noStrike">
                          <a:effectLst/>
                        </a:rPr>
                        <a:t>Bilgisayar Programcılığı(İ.Ö.)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249810080"/>
                  </a:ext>
                </a:extLst>
              </a:tr>
              <a:tr h="156313">
                <a:tc>
                  <a:txBody>
                    <a:bodyPr/>
                    <a:lstStyle/>
                    <a:p>
                      <a:pPr algn="l" fontAlgn="t"/>
                      <a:r>
                        <a:rPr lang="en-US" sz="800" u="none" strike="noStrike">
                          <a:effectLst/>
                        </a:rPr>
                        <a:t>Elektrik(İ.Ö.)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85706317"/>
                  </a:ext>
                </a:extLst>
              </a:tr>
              <a:tr h="156313">
                <a:tc>
                  <a:txBody>
                    <a:bodyPr/>
                    <a:lstStyle/>
                    <a:p>
                      <a:pPr algn="l" fontAlgn="t"/>
                      <a:r>
                        <a:rPr lang="en-US" sz="800" u="none" strike="noStrike">
                          <a:effectLst/>
                        </a:rPr>
                        <a:t>Elektronik Haberleşme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270885194"/>
                  </a:ext>
                </a:extLst>
              </a:tr>
              <a:tr h="156313">
                <a:tc>
                  <a:txBody>
                    <a:bodyPr/>
                    <a:lstStyle/>
                    <a:p>
                      <a:pPr algn="l" fontAlgn="t"/>
                      <a:r>
                        <a:rPr lang="en-US" sz="800" u="none" strike="noStrike">
                          <a:effectLst/>
                        </a:rPr>
                        <a:t>Elektronik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327172854"/>
                  </a:ext>
                </a:extLst>
              </a:tr>
              <a:tr h="156313">
                <a:tc>
                  <a:txBody>
                    <a:bodyPr/>
                    <a:lstStyle/>
                    <a:p>
                      <a:pPr algn="l" fontAlgn="t"/>
                      <a:r>
                        <a:rPr lang="en-US" sz="800" u="none" strike="noStrike">
                          <a:effectLst/>
                        </a:rPr>
                        <a:t>İklimlendirme ve Soğutma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179239118"/>
                  </a:ext>
                </a:extLst>
              </a:tr>
              <a:tr h="156313">
                <a:tc>
                  <a:txBody>
                    <a:bodyPr/>
                    <a:lstStyle/>
                    <a:p>
                      <a:pPr algn="l" fontAlgn="t"/>
                      <a:r>
                        <a:rPr lang="en-US" sz="800" u="none" strike="noStrike">
                          <a:effectLst/>
                        </a:rPr>
                        <a:t>İnşaat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587911638"/>
                  </a:ext>
                </a:extLst>
              </a:tr>
              <a:tr h="156313">
                <a:tc>
                  <a:txBody>
                    <a:bodyPr/>
                    <a:lstStyle/>
                    <a:p>
                      <a:pPr algn="l" fontAlgn="t"/>
                      <a:r>
                        <a:rPr lang="en-US" sz="800" u="none" strike="noStrike">
                          <a:effectLst/>
                        </a:rPr>
                        <a:t>İşletme Yönetimi(İ.Ö.)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35999592"/>
                  </a:ext>
                </a:extLst>
              </a:tr>
              <a:tr h="156313">
                <a:tc>
                  <a:txBody>
                    <a:bodyPr/>
                    <a:lstStyle/>
                    <a:p>
                      <a:pPr algn="l" fontAlgn="t"/>
                      <a:r>
                        <a:rPr lang="en-US" sz="800" u="none" strike="noStrike">
                          <a:effectLst/>
                        </a:rPr>
                        <a:t>Mekatronik(İ.Ö.)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76256706"/>
                  </a:ext>
                </a:extLst>
              </a:tr>
              <a:tr h="156313">
                <a:tc>
                  <a:txBody>
                    <a:bodyPr/>
                    <a:lstStyle/>
                    <a:p>
                      <a:pPr algn="l" fontAlgn="t"/>
                      <a:r>
                        <a:rPr lang="en-US" sz="800" u="none" strike="noStrike">
                          <a:effectLst/>
                        </a:rPr>
                        <a:t>Makine(İ.Ö.)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51919757"/>
                  </a:ext>
                </a:extLst>
              </a:tr>
              <a:tr h="156313">
                <a:tc>
                  <a:txBody>
                    <a:bodyPr/>
                    <a:lstStyle/>
                    <a:p>
                      <a:pPr algn="l" fontAlgn="t"/>
                      <a:r>
                        <a:rPr lang="en-US" sz="800" u="none" strike="noStrike">
                          <a:effectLst/>
                        </a:rPr>
                        <a:t>Mobilya ve Dekorasyon(İ.Ö.)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141380350"/>
                  </a:ext>
                </a:extLst>
              </a:tr>
              <a:tr h="156313">
                <a:tc>
                  <a:txBody>
                    <a:bodyPr/>
                    <a:lstStyle/>
                    <a:p>
                      <a:pPr algn="l" fontAlgn="t"/>
                      <a:r>
                        <a:rPr lang="en-US" sz="800" u="none" strike="noStrike">
                          <a:effectLst/>
                        </a:rPr>
                        <a:t>Muhasebe ve Vergi Uygulamaları(İ.Ö.)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541633071"/>
                  </a:ext>
                </a:extLst>
              </a:tr>
              <a:tr h="156313">
                <a:tc>
                  <a:txBody>
                    <a:bodyPr/>
                    <a:lstStyle/>
                    <a:p>
                      <a:pPr algn="l" fontAlgn="t"/>
                      <a:r>
                        <a:rPr lang="en-US" sz="800" u="none" strike="noStrike">
                          <a:effectLst/>
                        </a:rPr>
                        <a:t>Bankacılık ve Sigortacılık(İ.Ö.)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80385083"/>
                  </a:ext>
                </a:extLst>
              </a:tr>
              <a:tr h="166733">
                <a:tc>
                  <a:txBody>
                    <a:bodyPr/>
                    <a:lstStyle/>
                    <a:p>
                      <a:pPr algn="l" fontAlgn="t"/>
                      <a:r>
                        <a:rPr lang="en-US" sz="800" u="none" strike="noStrike">
                          <a:effectLst/>
                        </a:rPr>
                        <a:t>Büro Yönetimi ve Yönetici Asistanlığı(İ.Ö.)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71</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315978269"/>
                  </a:ext>
                </a:extLst>
              </a:tr>
              <a:tr h="171287">
                <a:tc>
                  <a:txBody>
                    <a:bodyPr/>
                    <a:lstStyle/>
                    <a:p>
                      <a:pPr algn="l" fontAlgn="t"/>
                      <a:r>
                        <a:rPr lang="tr-TR" sz="1100" b="1" i="0" u="none" strike="noStrike" dirty="0">
                          <a:solidFill>
                            <a:schemeClr val="accent3">
                              <a:lumMod val="50000"/>
                            </a:schemeClr>
                          </a:solidFill>
                          <a:effectLst/>
                          <a:latin typeface="Times New Roman" panose="02020603050405020304" pitchFamily="18" charset="0"/>
                        </a:rPr>
                        <a:t>GENEL TOPLAM</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tc>
                <a:tc gridSpan="9">
                  <a:txBody>
                    <a:bodyPr/>
                    <a:lstStyle/>
                    <a:p>
                      <a:pPr algn="ctr" fontAlgn="ctr"/>
                      <a:r>
                        <a:rPr lang="tr-TR" sz="1100" b="1" i="0" u="none" strike="noStrike" dirty="0">
                          <a:solidFill>
                            <a:schemeClr val="accent3">
                              <a:lumMod val="50000"/>
                            </a:schemeClr>
                          </a:solidFill>
                          <a:effectLst/>
                          <a:latin typeface="Times New Roman" panose="02020603050405020304" pitchFamily="18" charset="0"/>
                        </a:rPr>
                        <a:t>                                                                                                                        4846</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extLst>
                  <a:ext uri="{0D108BD9-81ED-4DB2-BD59-A6C34878D82A}">
                    <a16:rowId xmlns:a16="http://schemas.microsoft.com/office/drawing/2014/main" val="770141857"/>
                  </a:ext>
                </a:extLst>
              </a:tr>
            </a:tbl>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11</a:t>
            </a:fld>
            <a:endParaRPr lang="en-US"/>
          </a:p>
        </p:txBody>
      </p:sp>
    </p:spTree>
    <p:extLst>
      <p:ext uri="{BB962C8B-B14F-4D97-AF65-F5344CB8AC3E}">
        <p14:creationId xmlns:p14="http://schemas.microsoft.com/office/powerpoint/2010/main" val="40653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1"/>
          </p:nvPr>
        </p:nvSpPr>
        <p:spPr>
          <a:xfrm>
            <a:off x="304800" y="1524000"/>
            <a:ext cx="3962400" cy="4800600"/>
          </a:xfrm>
        </p:spPr>
        <p:txBody>
          <a:bodyPr>
            <a:noAutofit/>
          </a:bodyPr>
          <a:lstStyle/>
          <a:p>
            <a:r>
              <a:rPr lang="tr-TR" sz="1400" dirty="0"/>
              <a:t>İŞKUR Projesi</a:t>
            </a:r>
          </a:p>
          <a:p>
            <a:r>
              <a:rPr lang="tr-TR" sz="1400" dirty="0"/>
              <a:t>Kosova Öğretim Elemanları Projesi</a:t>
            </a:r>
          </a:p>
          <a:p>
            <a:r>
              <a:rPr lang="tr-TR" sz="1400" dirty="0"/>
              <a:t>Makedonya Projesi</a:t>
            </a:r>
          </a:p>
          <a:p>
            <a:r>
              <a:rPr lang="tr-TR" sz="1400" dirty="0"/>
              <a:t>OBELFA Projesi</a:t>
            </a:r>
          </a:p>
          <a:p>
            <a:r>
              <a:rPr lang="tr-TR" sz="1400" dirty="0"/>
              <a:t>OSTİM MYO Projesi </a:t>
            </a:r>
          </a:p>
          <a:p>
            <a:r>
              <a:rPr lang="tr-TR" sz="1400" dirty="0"/>
              <a:t>GİRDES Projesi</a:t>
            </a:r>
          </a:p>
          <a:p>
            <a:r>
              <a:rPr lang="tr-TR" sz="1400" dirty="0"/>
              <a:t>Program Geliştirme ve Revizyon</a:t>
            </a:r>
          </a:p>
          <a:p>
            <a:r>
              <a:rPr lang="tr-TR" sz="1400" dirty="0"/>
              <a:t>MEB-YÖK Meslek Yüksek Okulları Müfredat Geliştirme Projesi</a:t>
            </a:r>
          </a:p>
          <a:p>
            <a:r>
              <a:rPr lang="tr-TR" sz="1400" dirty="0"/>
              <a:t>Sudan  Projesi</a:t>
            </a:r>
          </a:p>
          <a:p>
            <a:r>
              <a:rPr lang="tr-TR" sz="1400" dirty="0"/>
              <a:t>Sürekli Eğitim ASO, Sincan Organize Sanayi Bölgesinde Otomasyon Teknolojileri Eğitimi ve AR-GE Merkezi</a:t>
            </a:r>
          </a:p>
          <a:p>
            <a:r>
              <a:rPr lang="tr-TR" sz="1400" dirty="0"/>
              <a:t>TİKA Avrasya Projesi Moldova </a:t>
            </a:r>
            <a:r>
              <a:rPr lang="tr-TR" sz="1400" dirty="0" err="1"/>
              <a:t>Komrat</a:t>
            </a:r>
            <a:r>
              <a:rPr lang="tr-TR" sz="1400" dirty="0"/>
              <a:t> Gagavuz Özerk Özbekistan</a:t>
            </a:r>
          </a:p>
          <a:p>
            <a:endParaRPr lang="tr-TR" sz="1400" dirty="0"/>
          </a:p>
          <a:p>
            <a:endParaRPr lang="tr-TR" sz="1400" dirty="0"/>
          </a:p>
          <a:p>
            <a:endParaRPr lang="tr-TR" sz="1400" dirty="0"/>
          </a:p>
          <a:p>
            <a:endParaRPr lang="tr-TR" sz="1400" dirty="0"/>
          </a:p>
        </p:txBody>
      </p:sp>
      <p:sp>
        <p:nvSpPr>
          <p:cNvPr id="8" name="İçerik Yer Tutucusu 7"/>
          <p:cNvSpPr>
            <a:spLocks noGrp="1"/>
          </p:cNvSpPr>
          <p:nvPr>
            <p:ph sz="half" idx="2"/>
          </p:nvPr>
        </p:nvSpPr>
        <p:spPr>
          <a:xfrm>
            <a:off x="4419600" y="1524000"/>
            <a:ext cx="4343400" cy="4800600"/>
          </a:xfrm>
        </p:spPr>
        <p:txBody>
          <a:bodyPr>
            <a:noAutofit/>
          </a:bodyPr>
          <a:lstStyle/>
          <a:p>
            <a:r>
              <a:rPr lang="tr-TR" sz="1400" dirty="0"/>
              <a:t>ASO  (Sincan Organize San Projesi)</a:t>
            </a:r>
          </a:p>
          <a:p>
            <a:r>
              <a:rPr lang="tr-TR" sz="1400" dirty="0"/>
              <a:t>Mesleki ve Teknik Eğitimde Yazılı Doküman Oluşturma </a:t>
            </a:r>
          </a:p>
          <a:p>
            <a:r>
              <a:rPr lang="tr-TR" sz="1400" dirty="0" err="1"/>
              <a:t>Manchestar</a:t>
            </a:r>
            <a:r>
              <a:rPr lang="tr-TR" sz="1400" dirty="0"/>
              <a:t> Koleji ile Öğretim Elemanı ve Öğrenci Değişim Projesi ve İşbirliği Projesi</a:t>
            </a:r>
          </a:p>
          <a:p>
            <a:r>
              <a:rPr lang="tr-TR" sz="1400" dirty="0"/>
              <a:t>CCID İşbirliği Projesi </a:t>
            </a:r>
          </a:p>
          <a:p>
            <a:r>
              <a:rPr lang="tr-TR" sz="1400" dirty="0"/>
              <a:t>Avrupa Topluluğu Projeleri</a:t>
            </a:r>
          </a:p>
          <a:p>
            <a:r>
              <a:rPr lang="tr-TR" sz="1400" dirty="0"/>
              <a:t>Kosova Mesleki ve Teknik Eğitim Pilot Uygulaması</a:t>
            </a:r>
          </a:p>
          <a:p>
            <a:r>
              <a:rPr lang="tr-TR" sz="1400" dirty="0"/>
              <a:t>Makedonya Mesleki ve Teknik Eğitime Destek Programı</a:t>
            </a:r>
          </a:p>
          <a:p>
            <a:r>
              <a:rPr lang="tr-TR" sz="1400" dirty="0"/>
              <a:t>Kosova’da İşgücü Niteliğinin Artırılması ve Eğitimcilerin Eğitimi Programı</a:t>
            </a:r>
          </a:p>
          <a:p>
            <a:r>
              <a:rPr lang="tr-TR" sz="1400" dirty="0"/>
              <a:t>Sudan Mesleki ve Teknik Eğitimini Yapılandırma ve Geliştirilmesi Eğiticilerin Eğitimi Programı </a:t>
            </a:r>
          </a:p>
          <a:p>
            <a:endParaRPr lang="tr-TR" sz="1400" dirty="0"/>
          </a:p>
          <a:p>
            <a:endParaRPr lang="tr-TR" sz="1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12</a:t>
            </a:fld>
            <a:endParaRPr lang="tr-TR"/>
          </a:p>
        </p:txBody>
      </p:sp>
      <p:sp>
        <p:nvSpPr>
          <p:cNvPr id="11" name="Unvan 1"/>
          <p:cNvSpPr txBox="1">
            <a:spLocks/>
          </p:cNvSpPr>
          <p:nvPr/>
        </p:nvSpPr>
        <p:spPr>
          <a:xfrm>
            <a:off x="609600" y="467360"/>
            <a:ext cx="7848600" cy="8622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a:lstStyle>
          <a:p>
            <a:r>
              <a:rPr lang="tr-TR" b="1" dirty="0"/>
              <a:t>YÜRÜTÜLMÜŞ VE YÜRÜTÜLEN PROJELERİMİZ</a:t>
            </a:r>
          </a:p>
        </p:txBody>
      </p:sp>
    </p:spTree>
    <p:extLst>
      <p:ext uri="{BB962C8B-B14F-4D97-AF65-F5344CB8AC3E}">
        <p14:creationId xmlns:p14="http://schemas.microsoft.com/office/powerpoint/2010/main" val="368374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KİŞİSEL GELİŞİM VE SOSYAL ETKİNLİKLER</a:t>
            </a:r>
            <a:endParaRPr lang="en-US" dirty="0"/>
          </a:p>
        </p:txBody>
      </p:sp>
      <p:graphicFrame>
        <p:nvGraphicFramePr>
          <p:cNvPr id="5" name="Diagram 4"/>
          <p:cNvGraphicFramePr/>
          <p:nvPr>
            <p:extLst>
              <p:ext uri="{D42A27DB-BD31-4B8C-83A1-F6EECF244321}">
                <p14:modId xmlns:p14="http://schemas.microsoft.com/office/powerpoint/2010/main" val="2755950509"/>
              </p:ext>
            </p:extLst>
          </p:nvPr>
        </p:nvGraphicFramePr>
        <p:xfrm>
          <a:off x="10668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66800" y="6248400"/>
            <a:ext cx="8001000" cy="307777"/>
          </a:xfrm>
          <a:prstGeom prst="rect">
            <a:avLst/>
          </a:prstGeom>
        </p:spPr>
        <p:txBody>
          <a:bodyPr wrap="square">
            <a:spAutoFit/>
          </a:bodyPr>
          <a:lstStyle/>
          <a:p>
            <a:pPr>
              <a:spcBef>
                <a:spcPct val="50000"/>
              </a:spcBef>
            </a:pPr>
            <a:r>
              <a:rPr lang="tr-TR" altLang="en-US" sz="1400" i="1" dirty="0">
                <a:solidFill>
                  <a:schemeClr val="accent1">
                    <a:lumMod val="50000"/>
                  </a:schemeClr>
                </a:solidFill>
              </a:rPr>
              <a:t>Üniversitemiziz Sağlık Kültür ve Spor Dairesi Başkanlığının koordinesinde yapılmaktadır. </a:t>
            </a:r>
          </a:p>
        </p:txBody>
      </p:sp>
      <p:sp>
        <p:nvSpPr>
          <p:cNvPr id="9" name="Footer Placeholder 8"/>
          <p:cNvSpPr>
            <a:spLocks noGrp="1"/>
          </p:cNvSpPr>
          <p:nvPr>
            <p:ph type="ftr" sz="quarter" idx="11"/>
          </p:nvPr>
        </p:nvSpPr>
        <p:spPr/>
        <p:txBody>
          <a:bodyPr/>
          <a:lstStyle/>
          <a:p>
            <a:r>
              <a:rPr lang="en-US"/>
              <a:t>Çankırı Karatekin Üniversitesi Meslek Yüksekokulu</a:t>
            </a:r>
          </a:p>
        </p:txBody>
      </p:sp>
      <p:sp>
        <p:nvSpPr>
          <p:cNvPr id="10" name="Slide Number Placeholder 9"/>
          <p:cNvSpPr>
            <a:spLocks noGrp="1"/>
          </p:cNvSpPr>
          <p:nvPr>
            <p:ph type="sldNum" sz="quarter" idx="12"/>
          </p:nvPr>
        </p:nvSpPr>
        <p:spPr/>
        <p:txBody>
          <a:bodyPr/>
          <a:lstStyle/>
          <a:p>
            <a:fld id="{CA8D9AD5-F248-4919-864A-CFD76CC027D6}" type="slidenum">
              <a:rPr lang="en-US" smtClean="0"/>
              <a:t>13</a:t>
            </a:fld>
            <a:endParaRPr lang="en-US"/>
          </a:p>
        </p:txBody>
      </p:sp>
    </p:spTree>
    <p:extLst>
      <p:ext uri="{BB962C8B-B14F-4D97-AF65-F5344CB8AC3E}">
        <p14:creationId xmlns:p14="http://schemas.microsoft.com/office/powerpoint/2010/main" val="65610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a:t>
            </a:r>
            <a:endParaRPr lang="en-US" dirty="0"/>
          </a:p>
        </p:txBody>
      </p:sp>
      <p:sp>
        <p:nvSpPr>
          <p:cNvPr id="3" name="Content Placeholder 2"/>
          <p:cNvSpPr>
            <a:spLocks noGrp="1"/>
          </p:cNvSpPr>
          <p:nvPr>
            <p:ph idx="1"/>
          </p:nvPr>
        </p:nvSpPr>
        <p:spPr/>
        <p:txBody>
          <a:bodyPr/>
          <a:lstStyle/>
          <a:p>
            <a:pPr algn="just"/>
            <a:r>
              <a:rPr lang="tr-TR" sz="2000" dirty="0"/>
              <a:t>Yüksekokulumuz özel sektör ile sürekli yakın bir işbirliği içerisindedir.  </a:t>
            </a:r>
            <a:r>
              <a:rPr lang="tr-TR" sz="2000" b="1" dirty="0"/>
              <a:t>Çankırı Karatekin Üniversitesi Kamu-Üniversite-Sanayi İşbirliği Uygulama ve Araştırma Merkezi </a:t>
            </a:r>
            <a:r>
              <a:rPr lang="tr-TR" sz="2000" dirty="0"/>
              <a:t>bünyesinde periyodik olarak özel sektör ve kamu temsilcileri ile görüşmeler yapılmakta ve kamu-üniversite-sanayi işbirliği güçlendirilmektedir.</a:t>
            </a:r>
          </a:p>
          <a:p>
            <a:pPr algn="just"/>
            <a:r>
              <a:rPr lang="tr-TR" sz="2000" dirty="0"/>
              <a:t>Bu kapsamda sektörel ihtiyaçlar dikkate alınarak çok sayıda programın ders içeriği güncellenmiş, sektörde karşılığı olmayan programlar kapatılmış veya revize edilmiştir. Bunun yanında ön plana çıkan yeni alanlara yönelik programlar açılmıştır.  </a:t>
            </a:r>
          </a:p>
          <a:p>
            <a:pPr algn="just"/>
            <a:r>
              <a:rPr lang="tr-TR" sz="2000" dirty="0"/>
              <a:t>Bu anlayış sektörün ihtiyaç duyduğu nitelikli elemanların yetiştirilmesi yanında ülkemizin en önemli sorunlarından birisi olan mezuniyetten sonra iş bulamama sorununu çözmede önemli bir katkı sağlamaktadır.</a:t>
            </a:r>
          </a:p>
          <a:p>
            <a:pPr marL="34290" indent="0">
              <a:buNone/>
            </a:pPr>
            <a:endParaRPr lang="tr-TR" dirty="0"/>
          </a:p>
          <a:p>
            <a:endParaRPr lang="en-US"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2415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 (2)</a:t>
            </a:r>
            <a:endParaRPr lang="en-US" dirty="0"/>
          </a:p>
        </p:txBody>
      </p:sp>
      <p:graphicFrame>
        <p:nvGraphicFramePr>
          <p:cNvPr id="5" name="Diagram 4"/>
          <p:cNvGraphicFramePr/>
          <p:nvPr>
            <p:extLst>
              <p:ext uri="{D42A27DB-BD31-4B8C-83A1-F6EECF244321}">
                <p14:modId xmlns:p14="http://schemas.microsoft.com/office/powerpoint/2010/main" val="2926379086"/>
              </p:ext>
            </p:extLst>
          </p:nvPr>
        </p:nvGraphicFramePr>
        <p:xfrm>
          <a:off x="762000" y="1364822"/>
          <a:ext cx="4114800" cy="4807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en-US"/>
              <a:t>Çankırı Karatekin Üniversitesi Meslek Yüksekokulu</a:t>
            </a:r>
          </a:p>
        </p:txBody>
      </p:sp>
      <p:sp>
        <p:nvSpPr>
          <p:cNvPr id="8" name="Slide Number Placeholder 7"/>
          <p:cNvSpPr>
            <a:spLocks noGrp="1"/>
          </p:cNvSpPr>
          <p:nvPr>
            <p:ph type="sldNum" sz="quarter" idx="12"/>
          </p:nvPr>
        </p:nvSpPr>
        <p:spPr/>
        <p:txBody>
          <a:bodyPr/>
          <a:lstStyle/>
          <a:p>
            <a:fld id="{CA8D9AD5-F248-4919-864A-CFD76CC027D6}" type="slidenum">
              <a:rPr lang="en-US" smtClean="0"/>
              <a:t>15</a:t>
            </a:fld>
            <a:endParaRPr lang="en-US"/>
          </a:p>
        </p:txBody>
      </p:sp>
    </p:spTree>
    <p:extLst>
      <p:ext uri="{BB962C8B-B14F-4D97-AF65-F5344CB8AC3E}">
        <p14:creationId xmlns:p14="http://schemas.microsoft.com/office/powerpoint/2010/main" val="35081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ULUSALARARASI İLİŞKİLER</a:t>
            </a:r>
            <a:endParaRPr lang="en-US" dirty="0"/>
          </a:p>
        </p:txBody>
      </p:sp>
      <p:graphicFrame>
        <p:nvGraphicFramePr>
          <p:cNvPr id="4" name="Diagram 3"/>
          <p:cNvGraphicFramePr/>
          <p:nvPr>
            <p:extLst>
              <p:ext uri="{D42A27DB-BD31-4B8C-83A1-F6EECF244321}">
                <p14:modId xmlns:p14="http://schemas.microsoft.com/office/powerpoint/2010/main" val="3219627118"/>
              </p:ext>
            </p:extLst>
          </p:nvPr>
        </p:nvGraphicFramePr>
        <p:xfrm>
          <a:off x="685800" y="13716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16</a:t>
            </a:fld>
            <a:endParaRPr lang="en-US"/>
          </a:p>
        </p:txBody>
      </p:sp>
    </p:spTree>
    <p:extLst>
      <p:ext uri="{BB962C8B-B14F-4D97-AF65-F5344CB8AC3E}">
        <p14:creationId xmlns:p14="http://schemas.microsoft.com/office/powerpoint/2010/main" val="7650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YURTDIŞI ÜYELİKLERİMİZ</a:t>
            </a:r>
            <a:endParaRPr lang="en-US" dirty="0"/>
          </a:p>
        </p:txBody>
      </p:sp>
      <p:sp>
        <p:nvSpPr>
          <p:cNvPr id="3" name="Content Placeholder 2"/>
          <p:cNvSpPr>
            <a:spLocks noGrp="1"/>
          </p:cNvSpPr>
          <p:nvPr>
            <p:ph idx="1"/>
          </p:nvPr>
        </p:nvSpPr>
        <p:spPr/>
        <p:txBody>
          <a:bodyPr>
            <a:normAutofit/>
          </a:bodyPr>
          <a:lstStyle/>
          <a:p>
            <a:r>
              <a:rPr lang="en-US" sz="2000" dirty="0"/>
              <a:t>IVETA (International Vocational Education Association)</a:t>
            </a:r>
          </a:p>
          <a:p>
            <a:r>
              <a:rPr lang="en-US" sz="2000" dirty="0"/>
              <a:t>CCID (Community College International Development)</a:t>
            </a:r>
          </a:p>
          <a:p>
            <a:r>
              <a:rPr lang="en-US" sz="2000" dirty="0"/>
              <a:t>TIES (Together Into European Solidarıty for Vocational Education) </a:t>
            </a:r>
            <a:r>
              <a:rPr lang="en-US" sz="2000" dirty="0" err="1"/>
              <a:t>Kurucu</a:t>
            </a:r>
            <a:r>
              <a:rPr lang="en-US" sz="2000" dirty="0"/>
              <a:t> </a:t>
            </a:r>
            <a:r>
              <a:rPr lang="en-US" sz="2000" dirty="0" err="1"/>
              <a:t>Üye</a:t>
            </a:r>
            <a:endParaRPr lang="en-US" sz="2000"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17</a:t>
            </a:fld>
            <a:endParaRPr lang="en-US"/>
          </a:p>
        </p:txBody>
      </p:sp>
    </p:spTree>
    <p:extLst>
      <p:ext uri="{BB962C8B-B14F-4D97-AF65-F5344CB8AC3E}">
        <p14:creationId xmlns:p14="http://schemas.microsoft.com/office/powerpoint/2010/main" val="36564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GELECEĞE </a:t>
            </a:r>
            <a:r>
              <a:rPr lang="tr-TR"/>
              <a:t>YÖNELİK HEDEF </a:t>
            </a:r>
            <a:r>
              <a:rPr lang="tr-TR" dirty="0"/>
              <a:t>TEKLİF VE ÖNERİLERİMİZ</a:t>
            </a:r>
          </a:p>
        </p:txBody>
      </p:sp>
      <p:sp>
        <p:nvSpPr>
          <p:cNvPr id="3" name="İçerik Yer Tutucusu 2"/>
          <p:cNvSpPr>
            <a:spLocks noGrp="1"/>
          </p:cNvSpPr>
          <p:nvPr>
            <p:ph idx="1"/>
          </p:nvPr>
        </p:nvSpPr>
        <p:spPr/>
        <p:txBody>
          <a:bodyPr>
            <a:noAutofit/>
          </a:bodyPr>
          <a:lstStyle/>
          <a:p>
            <a:pPr lvl="0">
              <a:lnSpc>
                <a:spcPct val="110000"/>
              </a:lnSpc>
            </a:pPr>
            <a:r>
              <a:rPr lang="tr-TR" sz="1200" dirty="0"/>
              <a:t>İlçelerimizde açılan ancak istenilen verim alınmayan </a:t>
            </a:r>
            <a:r>
              <a:rPr lang="tr-TR" sz="1200" dirty="0" err="1"/>
              <a:t>MYO’ları</a:t>
            </a:r>
            <a:r>
              <a:rPr lang="tr-TR" sz="1200" dirty="0"/>
              <a:t> bölüm bazında bünyemizde toplamak</a:t>
            </a:r>
          </a:p>
          <a:p>
            <a:pPr lvl="0">
              <a:lnSpc>
                <a:spcPct val="110000"/>
              </a:lnSpc>
            </a:pPr>
            <a:r>
              <a:rPr lang="tr-TR" sz="1200" dirty="0"/>
              <a:t>Mesleki ve teknik eğitimde ara eleman yetiştirme kategorisinde lider konuma gelmek ve bu konumu sürdürmek</a:t>
            </a:r>
          </a:p>
          <a:p>
            <a:pPr lvl="0">
              <a:lnSpc>
                <a:spcPct val="110000"/>
              </a:lnSpc>
            </a:pPr>
            <a:r>
              <a:rPr lang="tr-TR" sz="1200" dirty="0"/>
              <a:t>Ankara ASO 1. Organize Sanayi Bölgesindeki ve Sudan/</a:t>
            </a:r>
            <a:r>
              <a:rPr lang="tr-TR" sz="1200" dirty="0" err="1"/>
              <a:t>Hartum’daki</a:t>
            </a:r>
            <a:r>
              <a:rPr lang="tr-TR" sz="1200" dirty="0"/>
              <a:t> Eğitim Merkezlerini daha aktif ve verimli hale getirmek</a:t>
            </a:r>
          </a:p>
          <a:p>
            <a:pPr lvl="0">
              <a:lnSpc>
                <a:spcPct val="110000"/>
              </a:lnSpc>
            </a:pPr>
            <a:r>
              <a:rPr lang="tr-TR" sz="1200" dirty="0"/>
              <a:t>Geçmişte işbirliği yaptığımız ve proje yürüttüğümüz kurum ve kuruluşlarla olan ilişkilerimizi geliştirerek daha iyi seviyeye getirmek</a:t>
            </a:r>
          </a:p>
          <a:p>
            <a:pPr lvl="0">
              <a:lnSpc>
                <a:spcPct val="110000"/>
              </a:lnSpc>
            </a:pPr>
            <a:r>
              <a:rPr lang="tr-TR" sz="1200" dirty="0"/>
              <a:t>Sudan Mesleki ve Teknik Eğitim Merkezini üniversitemize bağlı ara eleman yetiştiren bir eğitim kurumuna dönüştürmek</a:t>
            </a:r>
          </a:p>
          <a:p>
            <a:pPr lvl="0">
              <a:lnSpc>
                <a:spcPct val="110000"/>
              </a:lnSpc>
            </a:pPr>
            <a:r>
              <a:rPr lang="tr-TR" sz="1200" dirty="0"/>
              <a:t>TİKA’nın faaliyet gösterdiği ülkelerde TİKA ile birlikte teknik eğitim destek projeleri yürütmek bu konuda TİKA’nın teknik eğitim destek ortağı olmak</a:t>
            </a:r>
          </a:p>
          <a:p>
            <a:pPr lvl="0">
              <a:lnSpc>
                <a:spcPct val="110000"/>
              </a:lnSpc>
            </a:pPr>
            <a:r>
              <a:rPr lang="tr-TR" sz="1200" dirty="0"/>
              <a:t>Mesleki ve teknik alanda ara eleman yetiştirmenin ülkemiz açısında gerekliliğini ilgili kesimlere anlatarak mesleki ve teknik eğitimde kalite konuları üzerine yoğunlaşmak </a:t>
            </a:r>
          </a:p>
          <a:p>
            <a:pPr lvl="0">
              <a:lnSpc>
                <a:spcPct val="110000"/>
              </a:lnSpc>
            </a:pPr>
            <a:r>
              <a:rPr lang="tr-TR" sz="1200" dirty="0"/>
              <a:t>Eğitim çeşitliliğimizi ve kalite artıma çabalarımızı sürdürmek</a:t>
            </a:r>
          </a:p>
          <a:p>
            <a:pPr lvl="0">
              <a:lnSpc>
                <a:spcPct val="110000"/>
              </a:lnSpc>
            </a:pPr>
            <a:r>
              <a:rPr lang="tr-TR" sz="1200" dirty="0"/>
              <a:t>Uluslara arası ilişkilerimizi geliştirerek sürdürmek</a:t>
            </a:r>
          </a:p>
          <a:p>
            <a:pPr lvl="0">
              <a:lnSpc>
                <a:spcPct val="110000"/>
              </a:lnSpc>
            </a:pPr>
            <a:r>
              <a:rPr lang="tr-TR" sz="1200" dirty="0"/>
              <a:t>Üniversitemizin gelişmesi çabalarına destek vermek</a:t>
            </a:r>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18</a:t>
            </a:fld>
            <a:endParaRPr lang="tr-TR"/>
          </a:p>
        </p:txBody>
      </p:sp>
    </p:spTree>
    <p:extLst>
      <p:ext uri="{BB962C8B-B14F-4D97-AF65-F5344CB8AC3E}">
        <p14:creationId xmlns:p14="http://schemas.microsoft.com/office/powerpoint/2010/main" val="1659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İletişim</a:t>
            </a:r>
            <a:endParaRPr lang="en-US" dirty="0"/>
          </a:p>
        </p:txBody>
      </p:sp>
      <p:sp>
        <p:nvSpPr>
          <p:cNvPr id="3" name="Content Placeholder 2"/>
          <p:cNvSpPr>
            <a:spLocks noGrp="1"/>
          </p:cNvSpPr>
          <p:nvPr>
            <p:ph idx="1"/>
          </p:nvPr>
        </p:nvSpPr>
        <p:spPr>
          <a:xfrm>
            <a:off x="3200400" y="1901953"/>
            <a:ext cx="5181600" cy="4127627"/>
          </a:xfrm>
        </p:spPr>
        <p:txBody>
          <a:bodyPr/>
          <a:lstStyle/>
          <a:p>
            <a:r>
              <a:rPr lang="tr-TR" b="1" dirty="0"/>
              <a:t>Adres</a:t>
            </a:r>
          </a:p>
          <a:p>
            <a:pPr marL="274320" lvl="1" indent="0">
              <a:buNone/>
            </a:pPr>
            <a:r>
              <a:rPr lang="en-US" dirty="0" err="1"/>
              <a:t>Çankırı</a:t>
            </a:r>
            <a:r>
              <a:rPr lang="en-US" dirty="0"/>
              <a:t> </a:t>
            </a:r>
            <a:r>
              <a:rPr lang="en-US" dirty="0" err="1"/>
              <a:t>Karatekin</a:t>
            </a:r>
            <a:r>
              <a:rPr lang="en-US" dirty="0"/>
              <a:t> </a:t>
            </a:r>
            <a:r>
              <a:rPr lang="en-US" dirty="0" err="1"/>
              <a:t>Üniversitesi</a:t>
            </a:r>
            <a:r>
              <a:rPr lang="en-US" dirty="0"/>
              <a:t> </a:t>
            </a:r>
            <a:r>
              <a:rPr lang="en-US" dirty="0" err="1"/>
              <a:t>Meslek</a:t>
            </a:r>
            <a:r>
              <a:rPr lang="en-US" dirty="0"/>
              <a:t> </a:t>
            </a:r>
            <a:r>
              <a:rPr lang="en-US" dirty="0" err="1"/>
              <a:t>Yüksekokulu</a:t>
            </a:r>
            <a:r>
              <a:rPr lang="tr-TR" dirty="0"/>
              <a:t> </a:t>
            </a:r>
            <a:r>
              <a:rPr lang="en-US" dirty="0"/>
              <a:t>18200 ÇANKIRI  </a:t>
            </a:r>
          </a:p>
          <a:p>
            <a:r>
              <a:rPr lang="en-US" b="1" dirty="0" err="1"/>
              <a:t>Telefon</a:t>
            </a:r>
            <a:endParaRPr lang="tr-TR" b="1" dirty="0"/>
          </a:p>
          <a:p>
            <a:pPr marL="274320" lvl="1" indent="0">
              <a:buNone/>
            </a:pPr>
            <a:r>
              <a:rPr lang="en-US" dirty="0"/>
              <a:t>0 376 213 70 43   </a:t>
            </a:r>
          </a:p>
          <a:p>
            <a:r>
              <a:rPr lang="en-US" b="1" dirty="0" err="1"/>
              <a:t>Faks</a:t>
            </a:r>
            <a:r>
              <a:rPr lang="en-US" b="1" dirty="0"/>
              <a:t> </a:t>
            </a:r>
            <a:r>
              <a:rPr lang="tr-TR" b="1" dirty="0"/>
              <a:t>	</a:t>
            </a:r>
          </a:p>
          <a:p>
            <a:pPr marL="274320" lvl="1" indent="0">
              <a:buNone/>
            </a:pPr>
            <a:r>
              <a:rPr lang="en-US" dirty="0"/>
              <a:t>0 376 213 36 01</a:t>
            </a:r>
          </a:p>
          <a:p>
            <a:r>
              <a:rPr lang="en-US" b="1" dirty="0"/>
              <a:t>E-</a:t>
            </a:r>
            <a:r>
              <a:rPr lang="tr-TR" b="1" dirty="0"/>
              <a:t>posta</a:t>
            </a:r>
            <a:r>
              <a:rPr lang="en-US" b="1" dirty="0"/>
              <a:t>   </a:t>
            </a:r>
            <a:r>
              <a:rPr lang="tr-TR" b="1" dirty="0"/>
              <a:t>	</a:t>
            </a:r>
          </a:p>
          <a:p>
            <a:pPr marL="274320" lvl="1" indent="0">
              <a:buNone/>
            </a:pPr>
            <a:r>
              <a:rPr lang="en-US" dirty="0"/>
              <a:t>myo@karatekin.edu.tr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90775"/>
            <a:ext cx="2232427" cy="1876425"/>
          </a:xfrm>
          <a:prstGeom prst="rect">
            <a:avLst/>
          </a:prstGeom>
        </p:spPr>
      </p:pic>
      <p:sp>
        <p:nvSpPr>
          <p:cNvPr id="6" name="Footer Placeholder 5"/>
          <p:cNvSpPr>
            <a:spLocks noGrp="1"/>
          </p:cNvSpPr>
          <p:nvPr>
            <p:ph type="ftr" sz="quarter" idx="11"/>
          </p:nvPr>
        </p:nvSpPr>
        <p:spPr/>
        <p:txBody>
          <a:bodyPr/>
          <a:lstStyle/>
          <a:p>
            <a:r>
              <a:rPr lang="en-US"/>
              <a:t>Çankırı Karatekin Üniversitesi Meslek Yüksekokulu</a:t>
            </a:r>
          </a:p>
        </p:txBody>
      </p:sp>
      <p:sp>
        <p:nvSpPr>
          <p:cNvPr id="7" name="Slide Number Placeholder 6"/>
          <p:cNvSpPr>
            <a:spLocks noGrp="1"/>
          </p:cNvSpPr>
          <p:nvPr>
            <p:ph type="sldNum" sz="quarter" idx="12"/>
          </p:nvPr>
        </p:nvSpPr>
        <p:spPr/>
        <p:txBody>
          <a:bodyPr/>
          <a:lstStyle/>
          <a:p>
            <a:fld id="{CA8D9AD5-F248-4919-864A-CFD76CC027D6}" type="slidenum">
              <a:rPr lang="en-US" smtClean="0"/>
              <a:t>19</a:t>
            </a:fld>
            <a:endParaRPr lang="en-US"/>
          </a:p>
        </p:txBody>
      </p:sp>
    </p:spTree>
    <p:extLst>
      <p:ext uri="{BB962C8B-B14F-4D97-AF65-F5344CB8AC3E}">
        <p14:creationId xmlns:p14="http://schemas.microsoft.com/office/powerpoint/2010/main" val="14940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2</a:t>
            </a:fld>
            <a:endParaRPr lang="tr-TR"/>
          </a:p>
        </p:txBody>
      </p:sp>
      <p:sp>
        <p:nvSpPr>
          <p:cNvPr id="7" name="Dikdörtgen 6"/>
          <p:cNvSpPr/>
          <p:nvPr/>
        </p:nvSpPr>
        <p:spPr>
          <a:xfrm>
            <a:off x="1143000" y="247471"/>
            <a:ext cx="6751913" cy="1200329"/>
          </a:xfrm>
          <a:prstGeom prst="rect">
            <a:avLst/>
          </a:prstGeom>
        </p:spPr>
        <p:txBody>
          <a:bodyPr wrap="none">
            <a:spAutoFit/>
          </a:bodyPr>
          <a:lstStyle/>
          <a:p>
            <a:r>
              <a:rPr lang="tr-TR"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48. YILINDA MYO</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447801"/>
            <a:ext cx="2902077" cy="1994208"/>
          </a:xfrm>
          <a:prstGeom prst="rect">
            <a:avLst/>
          </a:prstGeom>
        </p:spPr>
      </p:pic>
      <p:sp>
        <p:nvSpPr>
          <p:cNvPr id="10" name="Yuvarlatılmış Dikdörtgen 9"/>
          <p:cNvSpPr/>
          <p:nvPr/>
        </p:nvSpPr>
        <p:spPr>
          <a:xfrm>
            <a:off x="69723"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1983</a:t>
            </a:r>
          </a:p>
        </p:txBody>
      </p:sp>
      <p:sp>
        <p:nvSpPr>
          <p:cNvPr id="11" name="Yuvarlatılmış Dikdörtgen 10"/>
          <p:cNvSpPr/>
          <p:nvPr/>
        </p:nvSpPr>
        <p:spPr>
          <a:xfrm>
            <a:off x="3048000"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1990</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35591"/>
            <a:ext cx="2901997" cy="199440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0" y="4147270"/>
            <a:ext cx="2997820" cy="1994400"/>
          </a:xfrm>
          <a:prstGeom prst="rect">
            <a:avLst/>
          </a:prstGeom>
        </p:spPr>
      </p:pic>
      <p:sp>
        <p:nvSpPr>
          <p:cNvPr id="14" name="Yuvarlatılmış Dikdörtgen 13"/>
          <p:cNvSpPr/>
          <p:nvPr/>
        </p:nvSpPr>
        <p:spPr>
          <a:xfrm>
            <a:off x="-26020" y="621687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1995</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061" y="4114800"/>
            <a:ext cx="2915284" cy="1994400"/>
          </a:xfrm>
          <a:prstGeom prst="rect">
            <a:avLst/>
          </a:prstGeom>
        </p:spPr>
      </p:pic>
      <p:sp>
        <p:nvSpPr>
          <p:cNvPr id="15" name="Yuvarlatılmış Dikdörtgen 14"/>
          <p:cNvSpPr/>
          <p:nvPr/>
        </p:nvSpPr>
        <p:spPr>
          <a:xfrm>
            <a:off x="3122664"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2000</a:t>
            </a: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052" y="4114800"/>
            <a:ext cx="2910609" cy="1994400"/>
          </a:xfrm>
          <a:prstGeom prst="rect">
            <a:avLst/>
          </a:prstGeom>
        </p:spPr>
      </p:pic>
      <p:sp>
        <p:nvSpPr>
          <p:cNvPr id="17" name="Yuvarlatılmış Dikdörtgen 16"/>
          <p:cNvSpPr/>
          <p:nvPr/>
        </p:nvSpPr>
        <p:spPr>
          <a:xfrm>
            <a:off x="6123425"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2006</a:t>
            </a:r>
          </a:p>
        </p:txBody>
      </p:sp>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355" y="1447609"/>
            <a:ext cx="2870045" cy="1994400"/>
          </a:xfrm>
          <a:prstGeom prst="rect">
            <a:avLst/>
          </a:prstGeom>
        </p:spPr>
      </p:pic>
      <p:sp>
        <p:nvSpPr>
          <p:cNvPr id="19" name="Yuvarlatılmış Dikdörtgen 18"/>
          <p:cNvSpPr/>
          <p:nvPr/>
        </p:nvSpPr>
        <p:spPr>
          <a:xfrm>
            <a:off x="6045355" y="3512504"/>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TARİH BİLİNMİYOR</a:t>
            </a:r>
          </a:p>
        </p:txBody>
      </p:sp>
    </p:spTree>
    <p:extLst>
      <p:ext uri="{BB962C8B-B14F-4D97-AF65-F5344CB8AC3E}">
        <p14:creationId xmlns:p14="http://schemas.microsoft.com/office/powerpoint/2010/main" val="14733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YÖNETİCİLERİMİZ</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19658843"/>
              </p:ext>
            </p:extLst>
          </p:nvPr>
        </p:nvGraphicFramePr>
        <p:xfrm>
          <a:off x="609600" y="1524000"/>
          <a:ext cx="784860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3</a:t>
            </a:fld>
            <a:endParaRPr lang="tr-TR"/>
          </a:p>
        </p:txBody>
      </p:sp>
    </p:spTree>
    <p:extLst>
      <p:ext uri="{BB962C8B-B14F-4D97-AF65-F5344CB8AC3E}">
        <p14:creationId xmlns:p14="http://schemas.microsoft.com/office/powerpoint/2010/main" val="883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VE İDARİ KADRO</a:t>
            </a:r>
          </a:p>
        </p:txBody>
      </p:sp>
      <p:sp>
        <p:nvSpPr>
          <p:cNvPr id="3" name="İçerik Yer Tutucusu 2"/>
          <p:cNvSpPr>
            <a:spLocks noGrp="1"/>
          </p:cNvSpPr>
          <p:nvPr>
            <p:ph idx="1"/>
          </p:nvPr>
        </p:nvSpPr>
        <p:spPr/>
        <p:txBody>
          <a:bodyPr>
            <a:normAutofit/>
          </a:bodyPr>
          <a:lstStyle/>
          <a:p>
            <a:pPr marL="34290" indent="0">
              <a:buNone/>
            </a:pPr>
            <a:r>
              <a:rPr lang="tr-TR" sz="2400" b="1" dirty="0"/>
              <a:t>AKADEMİK PERSONEL</a:t>
            </a:r>
            <a:endParaRPr lang="tr-TR" sz="2000" b="1" dirty="0"/>
          </a:p>
          <a:p>
            <a:pPr lvl="1"/>
            <a:r>
              <a:rPr lang="tr-TR" sz="2000" dirty="0"/>
              <a:t>Öğretim Üyesi: 10 (2 Doçent Doktor, 8 Doktor Öğretim Üyesi)</a:t>
            </a:r>
          </a:p>
          <a:p>
            <a:pPr lvl="1"/>
            <a:r>
              <a:rPr lang="tr-TR" sz="2000" dirty="0"/>
              <a:t>Öğretim Görevlisi: 46</a:t>
            </a:r>
            <a:r>
              <a:rPr lang="sv-SE" sz="2000" dirty="0"/>
              <a:t> (</a:t>
            </a:r>
            <a:r>
              <a:rPr lang="tr-TR" sz="2000" dirty="0"/>
              <a:t>8</a:t>
            </a:r>
            <a:r>
              <a:rPr lang="sv-SE" sz="2000" dirty="0"/>
              <a:t> </a:t>
            </a:r>
            <a:r>
              <a:rPr lang="tr-TR" sz="2000" dirty="0"/>
              <a:t>Öğr. Gör. Dr.</a:t>
            </a:r>
            <a:r>
              <a:rPr lang="sv-SE" sz="2000" dirty="0"/>
              <a:t>, </a:t>
            </a:r>
            <a:r>
              <a:rPr lang="tr-TR" sz="2000" dirty="0"/>
              <a:t>38</a:t>
            </a:r>
            <a:r>
              <a:rPr lang="sv-SE" sz="2000" dirty="0"/>
              <a:t> Öğr. Gör.)</a:t>
            </a:r>
            <a:endParaRPr lang="tr-TR" sz="2000" dirty="0"/>
          </a:p>
          <a:p>
            <a:pPr lvl="1"/>
            <a:r>
              <a:rPr lang="tr-TR" sz="2000" dirty="0"/>
              <a:t>Toplam Öğretim Elemanı Sayısı: 54</a:t>
            </a:r>
          </a:p>
          <a:p>
            <a:pPr marL="274320" lvl="1" indent="0">
              <a:buNone/>
            </a:pPr>
            <a:endParaRPr lang="tr-TR" sz="2000" dirty="0"/>
          </a:p>
          <a:p>
            <a:pPr marL="34290" indent="0">
              <a:buNone/>
            </a:pPr>
            <a:r>
              <a:rPr lang="tr-TR" sz="2400" b="1" dirty="0"/>
              <a:t>İDARİ PERSONEL</a:t>
            </a:r>
          </a:p>
          <a:p>
            <a:pPr lvl="1"/>
            <a:r>
              <a:rPr lang="tr-TR" sz="2000" dirty="0"/>
              <a:t>Genel İdari Hizmetler: 12</a:t>
            </a:r>
          </a:p>
          <a:p>
            <a:pPr lvl="1"/>
            <a:r>
              <a:rPr lang="tr-TR" sz="2000" dirty="0"/>
              <a:t>Teknik ve Yardımcı Hizmetler: 7</a:t>
            </a:r>
          </a:p>
          <a:p>
            <a:pPr lvl="1"/>
            <a:r>
              <a:rPr lang="tr-TR" sz="2000" dirty="0"/>
              <a:t>Toplam: 19</a:t>
            </a:r>
          </a:p>
          <a:p>
            <a:endParaRPr lang="tr-TR" sz="2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4</a:t>
            </a:fld>
            <a:endParaRPr lang="tr-TR"/>
          </a:p>
        </p:txBody>
      </p:sp>
    </p:spTree>
    <p:extLst>
      <p:ext uri="{BB962C8B-B14F-4D97-AF65-F5344CB8AC3E}">
        <p14:creationId xmlns:p14="http://schemas.microsoft.com/office/powerpoint/2010/main" val="4700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FİZİKİ DURUM</a:t>
            </a:r>
          </a:p>
        </p:txBody>
      </p:sp>
      <p:sp>
        <p:nvSpPr>
          <p:cNvPr id="3" name="İçerik Yer Tutucusu 2"/>
          <p:cNvSpPr>
            <a:spLocks noGrp="1"/>
          </p:cNvSpPr>
          <p:nvPr>
            <p:ph idx="1"/>
          </p:nvPr>
        </p:nvSpPr>
        <p:spPr/>
        <p:txBody>
          <a:bodyPr>
            <a:normAutofit fontScale="77500" lnSpcReduction="20000"/>
          </a:bodyPr>
          <a:lstStyle/>
          <a:p>
            <a:pPr lvl="0"/>
            <a:r>
              <a:rPr lang="tr-TR" sz="2000" dirty="0"/>
              <a:t>1 Kampüs (</a:t>
            </a:r>
            <a:r>
              <a:rPr lang="tr-TR" sz="2000" dirty="0" err="1"/>
              <a:t>Taşmescit</a:t>
            </a:r>
            <a:r>
              <a:rPr lang="tr-TR" sz="2000" dirty="0"/>
              <a:t> Kampüsü)</a:t>
            </a:r>
          </a:p>
          <a:p>
            <a:r>
              <a:rPr lang="tr-TR" sz="2000" dirty="0"/>
              <a:t>Açık Alan (30 Bin m</a:t>
            </a:r>
            <a:r>
              <a:rPr lang="tr-TR" sz="2000" baseline="30000" dirty="0"/>
              <a:t>2</a:t>
            </a:r>
            <a:r>
              <a:rPr lang="tr-TR" sz="2000" dirty="0"/>
              <a:t>)</a:t>
            </a:r>
          </a:p>
          <a:p>
            <a:r>
              <a:rPr lang="tr-TR" sz="2000" dirty="0"/>
              <a:t>Kapalı Alan (10 Bin m</a:t>
            </a:r>
            <a:r>
              <a:rPr lang="tr-TR" sz="2000" baseline="30000" dirty="0"/>
              <a:t>2</a:t>
            </a:r>
            <a:r>
              <a:rPr lang="tr-TR" sz="2000" dirty="0"/>
              <a:t>)</a:t>
            </a:r>
          </a:p>
          <a:p>
            <a:pPr lvl="0"/>
            <a:r>
              <a:rPr lang="tr-TR" sz="2000" dirty="0"/>
              <a:t>6 Bina</a:t>
            </a:r>
          </a:p>
          <a:p>
            <a:pPr lvl="0"/>
            <a:r>
              <a:rPr lang="tr-TR" sz="2000" dirty="0"/>
              <a:t>12 adet Bilgisayar Laboratuvarı</a:t>
            </a:r>
          </a:p>
          <a:p>
            <a:pPr lvl="0"/>
            <a:r>
              <a:rPr lang="tr-TR" sz="2000" dirty="0"/>
              <a:t>4 adet Elektronik ve Haberleşme Laboratuvarı</a:t>
            </a:r>
          </a:p>
          <a:p>
            <a:pPr lvl="0"/>
            <a:r>
              <a:rPr lang="tr-TR" sz="2000" dirty="0"/>
              <a:t>2 adet Elektrik Laboratuvarı</a:t>
            </a:r>
          </a:p>
          <a:p>
            <a:r>
              <a:rPr lang="tr-TR" sz="2000" dirty="0"/>
              <a:t>3 adet İklimlendirme ve Soğutma Laboratuvarı</a:t>
            </a:r>
          </a:p>
          <a:p>
            <a:pPr lvl="0"/>
            <a:r>
              <a:rPr lang="tr-TR" sz="2000" dirty="0"/>
              <a:t>2 adet İnşaat Laboratuvarı</a:t>
            </a:r>
          </a:p>
          <a:p>
            <a:pPr lvl="0"/>
            <a:r>
              <a:rPr lang="tr-TR" sz="2000" dirty="0"/>
              <a:t>1 adet Makine Atölyesi</a:t>
            </a:r>
          </a:p>
          <a:p>
            <a:pPr lvl="0"/>
            <a:r>
              <a:rPr lang="tr-TR" sz="2000" dirty="0"/>
              <a:t>1 adet Malzeme ve Malzeme İşleme Atölyesi</a:t>
            </a:r>
          </a:p>
          <a:p>
            <a:pPr lvl="0"/>
            <a:r>
              <a:rPr lang="tr-TR" sz="2000" dirty="0"/>
              <a:t>30 adet sınıf</a:t>
            </a:r>
          </a:p>
          <a:p>
            <a:pPr lvl="0"/>
            <a:r>
              <a:rPr lang="tr-TR" sz="2000" dirty="0"/>
              <a:t>3 adet Toplantı Salonu</a:t>
            </a:r>
          </a:p>
          <a:p>
            <a:pPr lvl="0"/>
            <a:endParaRPr lang="tr-TR" sz="1400" dirty="0"/>
          </a:p>
          <a:p>
            <a:endParaRPr lang="tr-TR" sz="1400" dirty="0"/>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5</a:t>
            </a:fld>
            <a:endParaRPr lang="tr-TR"/>
          </a:p>
        </p:txBody>
      </p:sp>
    </p:spTree>
    <p:extLst>
      <p:ext uri="{BB962C8B-B14F-4D97-AF65-F5344CB8AC3E}">
        <p14:creationId xmlns:p14="http://schemas.microsoft.com/office/powerpoint/2010/main" val="154705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tr-TR" sz="1600" dirty="0"/>
              <a:t>Meslek Yüksekokulumuz; </a:t>
            </a:r>
            <a:r>
              <a:rPr lang="tr-TR" dirty="0"/>
              <a:t>Sayıları 1000`i geçen Devlet ve Vakıf Üniversitelerine ait Meslek Yüksekokulları </a:t>
            </a:r>
            <a:r>
              <a:rPr lang="tr-TR" sz="1600" dirty="0"/>
              <a:t>arasında geçmiş dönemlerde sağlanan imkânları (YÖK - Endüstriyel Eğitim Projesi ve diğer projeler - katkılar) tüm akademik ve idari personelin işbirliği ile en etkin ve verimli şekilde kullanarak  eğitimde kendi kategorisinde lider olma ve liderliği sürdürme çabası içinde bu günlere gelmiştir. </a:t>
            </a:r>
          </a:p>
          <a:p>
            <a:pPr algn="just">
              <a:lnSpc>
                <a:spcPct val="150000"/>
              </a:lnSpc>
            </a:pPr>
            <a:r>
              <a:rPr lang="tr-TR" sz="1600" dirty="0"/>
              <a:t>Çankırı Karatekin Üniversitesi Meslek Yüksekokulu 48. yılını idrak ettiği bugünlerde Türkiye’nin örnek ve önde gelen gelişmiş meslek yüksekokullarından birisi olarak gelecek yıllarda da Mesleki ve Teknik Eğitim alanında öncülüğünü yeni projeler ve uygulamalar ile sürdürmeyi, geçmiş yıllardaki ulusal ve uluslar arası ilişkilerini artırarak geliştirmeyi hedeflemektedir.</a:t>
            </a:r>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6</a:t>
            </a:fld>
            <a:endParaRPr lang="en-US"/>
          </a:p>
        </p:txBody>
      </p:sp>
    </p:spTree>
    <p:extLst>
      <p:ext uri="{BB962C8B-B14F-4D97-AF65-F5344CB8AC3E}">
        <p14:creationId xmlns:p14="http://schemas.microsoft.com/office/powerpoint/2010/main" val="27337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(2)</a:t>
            </a:r>
            <a:endParaRPr lang="en-US" dirty="0"/>
          </a:p>
        </p:txBody>
      </p:sp>
      <p:graphicFrame>
        <p:nvGraphicFramePr>
          <p:cNvPr id="7" name="Diagram 6"/>
          <p:cNvGraphicFramePr/>
          <p:nvPr>
            <p:extLst>
              <p:ext uri="{D42A27DB-BD31-4B8C-83A1-F6EECF244321}">
                <p14:modId xmlns:p14="http://schemas.microsoft.com/office/powerpoint/2010/main" val="872300094"/>
              </p:ext>
            </p:extLst>
          </p:nvPr>
        </p:nvGraphicFramePr>
        <p:xfrm>
          <a:off x="1143000" y="1727200"/>
          <a:ext cx="7620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a:t>Çankırı Karatekin Üniversitesi Meslek Yüksekokulu</a:t>
            </a:r>
          </a:p>
        </p:txBody>
      </p:sp>
      <p:sp>
        <p:nvSpPr>
          <p:cNvPr id="9" name="Slide Number Placeholder 8"/>
          <p:cNvSpPr>
            <a:spLocks noGrp="1"/>
          </p:cNvSpPr>
          <p:nvPr>
            <p:ph type="sldNum" sz="quarter" idx="12"/>
          </p:nvPr>
        </p:nvSpPr>
        <p:spPr/>
        <p:txBody>
          <a:bodyPr/>
          <a:lstStyle/>
          <a:p>
            <a:fld id="{CA8D9AD5-F248-4919-864A-CFD76CC027D6}" type="slidenum">
              <a:rPr lang="en-US" smtClean="0"/>
              <a:t>7</a:t>
            </a:fld>
            <a:endParaRPr lang="en-US"/>
          </a:p>
        </p:txBody>
      </p:sp>
    </p:spTree>
    <p:extLst>
      <p:ext uri="{BB962C8B-B14F-4D97-AF65-F5344CB8AC3E}">
        <p14:creationId xmlns:p14="http://schemas.microsoft.com/office/powerpoint/2010/main" val="426877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MİSYONUMUZ &amp; VİZYONUMUZ</a:t>
            </a:r>
            <a:endParaRPr lang="en-US" dirty="0"/>
          </a:p>
        </p:txBody>
      </p:sp>
      <p:graphicFrame>
        <p:nvGraphicFramePr>
          <p:cNvPr id="4" name="Diagram 3"/>
          <p:cNvGraphicFramePr/>
          <p:nvPr>
            <p:extLst>
              <p:ext uri="{D42A27DB-BD31-4B8C-83A1-F6EECF244321}">
                <p14:modId xmlns:p14="http://schemas.microsoft.com/office/powerpoint/2010/main" val="225028472"/>
              </p:ext>
            </p:extLst>
          </p:nvPr>
        </p:nvGraphicFramePr>
        <p:xfrm>
          <a:off x="1005840" y="1600200"/>
          <a:ext cx="760476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8</a:t>
            </a:fld>
            <a:endParaRPr lang="en-US"/>
          </a:p>
        </p:txBody>
      </p:sp>
    </p:spTree>
    <p:extLst>
      <p:ext uri="{BB962C8B-B14F-4D97-AF65-F5344CB8AC3E}">
        <p14:creationId xmlns:p14="http://schemas.microsoft.com/office/powerpoint/2010/main" val="1013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ÖĞRETİM TÜRLERİ</a:t>
            </a:r>
            <a:endParaRPr lang="en-US" b="1"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9</a:t>
            </a:fld>
            <a:endParaRPr lang="en-US"/>
          </a:p>
        </p:txBody>
      </p:sp>
      <p:graphicFrame>
        <p:nvGraphicFramePr>
          <p:cNvPr id="6" name="Diyagram 5"/>
          <p:cNvGraphicFramePr/>
          <p:nvPr>
            <p:extLst>
              <p:ext uri="{D42A27DB-BD31-4B8C-83A1-F6EECF244321}">
                <p14:modId xmlns:p14="http://schemas.microsoft.com/office/powerpoint/2010/main" val="2712759799"/>
              </p:ext>
            </p:extLst>
          </p:nvPr>
        </p:nvGraphicFramePr>
        <p:xfrm>
          <a:off x="762000" y="1600200"/>
          <a:ext cx="7086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4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RESOURCE_PATHS_HASH_PRESENTER" val="a23bfc79293a93c5864f567ae09baa75ea199468"/>
  <p:tag name="MMPROD_UIDATA" val="&lt;database version=&quot;11.0&quot;&gt;&lt;object type=&quot;1&quot; unique_id=&quot;10001&quot;&gt;&lt;object type=&quot;2&quot; unique_id=&quot;10132&quot;&gt;&lt;object type=&quot;3&quot; unique_id=&quot;10133&quot;&gt;&lt;property id=&quot;20148&quot; value=&quot;5&quot;/&gt;&lt;property id=&quot;20300&quot; value=&quot;Slide 1 - &amp;quot;ÇANKIRI KARATEKİN ÜNİVERSİTESİ MESLEK YÜKSEKOKULU&amp;quot;&quot;/&gt;&lt;property id=&quot;20307&quot; value=&quot;265&quot;/&gt;&lt;/object&gt;&lt;object type=&quot;3&quot; unique_id=&quot;10228&quot;&gt;&lt;property id=&quot;20148&quot; value=&quot;5&quot;/&gt;&lt;property id=&quot;20300&quot; value=&quot;Slide 7 - &amp;quot;HAKKIMIZDA (2)&amp;quot;&quot;/&gt;&lt;property id=&quot;20307&quot; value=&quot;301&quot;/&gt;&lt;/object&gt;&lt;object type=&quot;3&quot; unique_id=&quot;10229&quot;&gt;&lt;property id=&quot;20148&quot; value=&quot;5&quot;/&gt;&lt;property id=&quot;20300&quot; value=&quot;Slide 6 - &amp;quot;HAKKIMIZDA &amp;quot;&quot;/&gt;&lt;property id=&quot;20307&quot; value=&quot;302&quot;/&gt;&lt;/object&gt;&lt;object type=&quot;3&quot; unique_id=&quot;10360&quot;&gt;&lt;property id=&quot;20148&quot; value=&quot;5&quot;/&gt;&lt;property id=&quot;20300&quot; value=&quot;Slide 9 - &amp;quot;ÖĞRETİM TÜRLERİ&amp;quot;&quot;/&gt;&lt;property id=&quot;20307&quot; value=&quot;306&quot;/&gt;&lt;/object&gt;&lt;object type=&quot;3&quot; unique_id=&quot;10361&quot;&gt;&lt;property id=&quot;20148&quot; value=&quot;5&quot;/&gt;&lt;property id=&quot;20300&quot; value=&quot;Slide 11 - &amp;quot;BÖLÜMLERİMİZ ve PROGRAMLARIMIZ (2)&amp;quot;&quot;/&gt;&lt;property id=&quot;20307&quot; value=&quot;307&quot;/&gt;&lt;/object&gt;&lt;object type=&quot;3&quot; unique_id=&quot;10528&quot;&gt;&lt;property id=&quot;20148&quot; value=&quot;5&quot;/&gt;&lt;property id=&quot;20300&quot; value=&quot;Slide 14 - &amp;quot;KİŞİSEL GELİŞİM VE SOSYAL ETKİNLİKLER&amp;quot;&quot;/&gt;&lt;property id=&quot;20307&quot; value=&quot;313&quot;/&gt;&lt;/object&gt;&lt;object type=&quot;3&quot; unique_id=&quot;10628&quot;&gt;&lt;property id=&quot;20148&quot; value=&quot;5&quot;/&gt;&lt;property id=&quot;20300&quot; value=&quot;Slide 16 - &amp;quot;YÜKSEKOKUL – SANAYİ İŞBİRLİĞİ ÇALIŞMALARI (2)&amp;quot;&quot;/&gt;&lt;property id=&quot;20307&quot; value=&quot;315&quot;/&gt;&lt;/object&gt;&lt;object type=&quot;3&quot; unique_id=&quot;10629&quot;&gt;&lt;property id=&quot;20148&quot; value=&quot;5&quot;/&gt;&lt;property id=&quot;20300&quot; value=&quot;Slide 17 - &amp;quot;ULUSALARARASI İLİŞKİLER&amp;quot;&quot;/&gt;&lt;property id=&quot;20307&quot; value=&quot;316&quot;/&gt;&lt;/object&gt;&lt;object type=&quot;3&quot; unique_id=&quot;10714&quot;&gt;&lt;property id=&quot;20148&quot; value=&quot;5&quot;/&gt;&lt;property id=&quot;20300&quot; value=&quot;Slide 18 - &amp;quot;YURTDIŞI ÜYELİKLERİMİZ&amp;quot;&quot;/&gt;&lt;property id=&quot;20307&quot; value=&quot;317&quot;/&gt;&lt;/object&gt;&lt;object type=&quot;3&quot; unique_id=&quot;10715&quot;&gt;&lt;property id=&quot;20148&quot; value=&quot;5&quot;/&gt;&lt;property id=&quot;20300&quot; value=&quot;Slide 20 - &amp;quot;İletişim&amp;quot;&quot;/&gt;&lt;property id=&quot;20307&quot; value=&quot;318&quot;/&gt;&lt;/object&gt;&lt;object type=&quot;3&quot; unique_id=&quot;11047&quot;&gt;&lt;property id=&quot;20148&quot; value=&quot;5&quot;/&gt;&lt;property id=&quot;20300&quot; value=&quot;Slide 8 - &amp;quot;MİSYONUMUZ &amp;amp; VİZYONUMUZ&amp;quot;&quot;/&gt;&lt;property id=&quot;20307&quot; value=&quot;321&quot;/&gt;&lt;/object&gt;&lt;object type=&quot;3&quot; unique_id=&quot;11251&quot;&gt;&lt;property id=&quot;20148&quot; value=&quot;5&quot;/&gt;&lt;property id=&quot;20300&quot; value=&quot;Slide 10 - &amp;quot;BÖLÜMLERİMİZ ve PROGRAMLARIMIZ&amp;quot;&quot;/&gt;&lt;property id=&quot;20307&quot; value=&quot;323&quot;/&gt;&lt;/object&gt;&lt;object type=&quot;3&quot; unique_id=&quot;11252&quot;&gt;&lt;property id=&quot;20148&quot; value=&quot;5&quot;/&gt;&lt;property id=&quot;20300&quot; value=&quot;Slide 15 - &amp;quot;YÜKSEKOKUL – SANAYİ İŞBİRLİĞİ ÇALIŞMALARI&amp;quot;&quot;/&gt;&lt;property id=&quot;20307&quot; value=&quot;324&quot;/&gt;&lt;/object&gt;&lt;object type=&quot;3&quot; unique_id=&quot;11579&quot;&gt;&lt;property id=&quot;20148&quot; value=&quot;5&quot;/&gt;&lt;property id=&quot;20300&quot; value=&quot;Slide 12 - &amp;quot;ÖĞRENCİ MEVCUDUMUZ  (2015-2016 Öğretim Yılı Verilerine Göre)&amp;quot;&quot;/&gt;&lt;property id=&quot;20307&quot; value=&quot;327&quot;/&gt;&lt;/object&gt;&lt;object type=&quot;3&quot; unique_id=&quot;15842&quot;&gt;&lt;property id=&quot;20148&quot; value=&quot;5&quot;/&gt;&lt;property id=&quot;20300&quot; value=&quot;Slide 2&quot;/&gt;&lt;property id=&quot;20307&quot; value=&quot;382&quot;/&gt;&lt;/object&gt;&lt;object type=&quot;3&quot; unique_id=&quot;15844&quot;&gt;&lt;property id=&quot;20148&quot; value=&quot;5&quot;/&gt;&lt;property id=&quot;20300&quot; value=&quot;Slide 5 - &amp;quot;FİZİKİ DURUM&amp;quot;&quot;/&gt;&lt;property id=&quot;20307&quot; value=&quot;381&quot;/&gt;&lt;/object&gt;&lt;object type=&quot;3&quot; unique_id=&quot;15847&quot;&gt;&lt;property id=&quot;20148&quot; value=&quot;5&quot;/&gt;&lt;property id=&quot;20300&quot; value=&quot;Slide 19 - &amp;quot;GELECEĞE YÖNELİK  HEDEF TEKLİF VE  ÖNERİ LERİMİZ&amp;quot;&quot;/&gt;&lt;property id=&quot;20307&quot; value=&quot;383&quot;/&gt;&lt;/object&gt;&lt;object type=&quot;3&quot; unique_id=&quot;16225&quot;&gt;&lt;property id=&quot;20148&quot; value=&quot;5&quot;/&gt;&lt;property id=&quot;20300&quot; value=&quot;Slide 3 - &amp;quot;YÖNETİCİLERİMİZ&amp;quot;&quot;/&gt;&lt;property id=&quot;20307&quot; value=&quot;385&quot;/&gt;&lt;/object&gt;&lt;object type=&quot;3&quot; unique_id=&quot;16347&quot;&gt;&lt;property id=&quot;20148&quot; value=&quot;5&quot;/&gt;&lt;property id=&quot;20300&quot; value=&quot;Slide 4 - &amp;quot;AKADEMİK VE İDARİ KADRO&amp;quot;&quot;/&gt;&lt;property id=&quot;20307&quot; value=&quot;386&quot;/&gt;&lt;/object&gt;&lt;object type=&quot;3&quot; unique_id=&quot;16418&quot;&gt;&lt;property id=&quot;20148&quot; value=&quot;5&quot;/&gt;&lt;property id=&quot;20300&quot; value=&quot;Slide 13&quot;/&gt;&lt;property id=&quot;20307&quot; value=&quot;387&quot;/&gt;&lt;/object&gt;&lt;/object&gt;&lt;object type=&quot;8&quot; unique_id=&quot;10162&quot;&gt;&lt;/object&gt;&lt;/object&gt;&lt;/database&gt;"/>
  <p:tag name="SECTOMILLISECCONVERTED" val="1"/>
</p:tagLst>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TotalTime>
  <Words>1790</Words>
  <Application>Microsoft Office PowerPoint</Application>
  <PresentationFormat>Ekran Gösterisi (4:3)</PresentationFormat>
  <Paragraphs>538</Paragraphs>
  <Slides>19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Calibri Light</vt:lpstr>
      <vt:lpstr>Corbel</vt:lpstr>
      <vt:lpstr>Euphemia</vt:lpstr>
      <vt:lpstr>Times New Roman</vt:lpstr>
      <vt:lpstr>Wingdings</vt:lpstr>
      <vt:lpstr>Banded Design Blue 16x9</vt:lpstr>
      <vt:lpstr>ÇANKIRI KARATEKİN ÜNİVERSİTESİ MESLEK YÜKSEKOKULU</vt:lpstr>
      <vt:lpstr>PowerPoint Sunusu</vt:lpstr>
      <vt:lpstr>YÖNETİCİLERİMİZ</vt:lpstr>
      <vt:lpstr>AKADEMİK VE İDARİ KADRO</vt:lpstr>
      <vt:lpstr>FİZİKİ DURUM</vt:lpstr>
      <vt:lpstr>HAKKIMIZDA </vt:lpstr>
      <vt:lpstr>HAKKIMIZDA (2)</vt:lpstr>
      <vt:lpstr>MİSYONUMUZ &amp; VİZYONUMUZ</vt:lpstr>
      <vt:lpstr>ÖĞRETİM TÜRLERİ</vt:lpstr>
      <vt:lpstr>BÖLÜMLERİMİZ ve PROGRAMLARIMIZ  Yüksekokulumuzda 11 bölüm ve bölümlere bağlı 16 programımız bulunmaktadır. </vt:lpstr>
      <vt:lpstr>ÖĞRENCİ MEVCUDUMUZ  (2015-2016 Öğretim Yılı Verilerine Göre)</vt:lpstr>
      <vt:lpstr>PowerPoint Sunusu</vt:lpstr>
      <vt:lpstr>KİŞİSEL GELİŞİM VE SOSYAL ETKİNLİKLER</vt:lpstr>
      <vt:lpstr>YÜKSEKOKUL – SANAYİ İŞBİRLİĞİ ÇALIŞMALARI</vt:lpstr>
      <vt:lpstr>YÜKSEKOKUL – SANAYİ İŞBİRLİĞİ ÇALIŞMALARI (2)</vt:lpstr>
      <vt:lpstr>ULUSALARARASI İLİŞKİLER</vt:lpstr>
      <vt:lpstr>YURTDIŞI ÜYELİKLERİMİZ</vt:lpstr>
      <vt:lpstr>GELECEĞE YÖNELİK HEDEF TEKLİF VE ÖNERİLERİMİZ</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User</dc:creator>
  <cp:lastModifiedBy>Ahmet DEMİRÖZ</cp:lastModifiedBy>
  <cp:revision>155</cp:revision>
  <dcterms:created xsi:type="dcterms:W3CDTF">2013-12-03T00:43:53Z</dcterms:created>
  <dcterms:modified xsi:type="dcterms:W3CDTF">2024-10-18T22:09:25Z</dcterms:modified>
</cp:coreProperties>
</file>