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12642"/>
            <a:ext cx="6890657" cy="1516351"/>
          </a:xfrm>
        </p:spPr>
        <p:txBody>
          <a:bodyPr>
            <a:noAutofit/>
          </a:bodyPr>
          <a:lstStyle/>
          <a:p>
            <a:r>
              <a:rPr lang="tr-TR" sz="2400" dirty="0" smtClean="0"/>
              <a:t>ÇANKIRI KARATEKİN ÜNİVERSİTESİ </a:t>
            </a:r>
            <a:br>
              <a:rPr lang="tr-TR" sz="2400" dirty="0" smtClean="0"/>
            </a:br>
            <a:r>
              <a:rPr lang="tr-TR" sz="2400" dirty="0" smtClean="0"/>
              <a:t>Bölgesel </a:t>
            </a:r>
            <a:r>
              <a:rPr lang="tr-TR" sz="2400" dirty="0"/>
              <a:t>Kalkınma ve İhtisaslaşma Koordinatörlüğü </a:t>
            </a:r>
            <a:br>
              <a:rPr lang="tr-TR" sz="2400" dirty="0"/>
            </a:br>
            <a:r>
              <a:rPr lang="tr-TR" sz="2400" dirty="0"/>
              <a:t>Proje Önerisi </a:t>
            </a:r>
            <a:r>
              <a:rPr lang="tr-TR" sz="2400" dirty="0" smtClean="0"/>
              <a:t>2026/1</a:t>
            </a:r>
            <a:endParaRPr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44549"/>
            <a:ext cx="6400800" cy="2296398"/>
          </a:xfrm>
        </p:spPr>
        <p:txBody>
          <a:bodyPr>
            <a:normAutofit/>
          </a:bodyPr>
          <a:lstStyle/>
          <a:p>
            <a:r>
              <a:rPr lang="tr-TR" b="1" dirty="0" smtClean="0"/>
              <a:t>«…Proje Başlığı…»</a:t>
            </a:r>
            <a:endParaRPr lang="tr-TR" b="1" dirty="0"/>
          </a:p>
          <a:p>
            <a:endParaRPr lang="tr-TR" sz="2400" b="1" dirty="0"/>
          </a:p>
          <a:p>
            <a:r>
              <a:rPr lang="tr-TR" sz="2000" dirty="0" smtClean="0"/>
              <a:t>Proje </a:t>
            </a:r>
            <a:r>
              <a:rPr lang="tr-TR" sz="2000" dirty="0"/>
              <a:t>Yürütücüsü: </a:t>
            </a:r>
            <a:r>
              <a:rPr lang="tr-TR" sz="2000" b="1" dirty="0"/>
              <a:t>Ünvanı, Adı </a:t>
            </a:r>
            <a:r>
              <a:rPr lang="tr-TR" sz="2000" b="1" dirty="0" smtClean="0"/>
              <a:t>SOYADI</a:t>
            </a:r>
            <a:endParaRPr lang="tr-TR" sz="2000" b="1" dirty="0"/>
          </a:p>
          <a:p>
            <a:r>
              <a:rPr lang="tr-TR" sz="2000" dirty="0" smtClean="0"/>
              <a:t>E-posta adresi</a:t>
            </a:r>
            <a:endParaRPr sz="2000" dirty="0"/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2C1E6C7D-8C72-692B-311D-E48E3485C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656" y="228597"/>
            <a:ext cx="1530937" cy="153564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="" xmlns:a16="http://schemas.microsoft.com/office/drawing/2014/main" id="{34EAE9A2-ADAA-453D-B8D7-028291DE9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0684" y="383895"/>
            <a:ext cx="2579915" cy="5885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Yönetimi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Riskler ve B planları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Yaygın Etki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Akademik, toplumsal ve ekonomik çıktılar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Bütçe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Makine, sarf, hizmet ve seyahat giderleri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Beklenen Kazanımlar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Ticarileşme ve sürdürülebilirlik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 Künyesi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Yürütücü, ekip, süre, bütçe, paydaşlar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 Özeti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Projenin amacı ve genel yaklaşımı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Bölgesel Kalkınmaya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İstihdam, katma değer, üniversite-sanayi iş birliği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Konu, Kapsam ve Literatür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Literatür özeti ve araştırma boşluğu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Amaç ve Hedefler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Amaç ve ölçülebilir hedefler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Özgün Değer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Yenilikçi yönler ve farklılaştırıcı unsurlar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Yöntem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İş akışı ve araştırma metodolojisi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İş-Zaman Çizelgesi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İş paketleri ve takvim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111</Words>
  <Application>Microsoft Office PowerPoint</Application>
  <PresentationFormat>Ekran Gösterisi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Theme</vt:lpstr>
      <vt:lpstr>ÇANKIRI KARATEKİN ÜNİVERSİTESİ  Bölgesel Kalkınma ve İhtisaslaşma Koordinatörlüğü  Proje Önerisi 2026/1</vt:lpstr>
      <vt:lpstr>Proje Künyesi</vt:lpstr>
      <vt:lpstr>Proje Özeti</vt:lpstr>
      <vt:lpstr>Bölgesel Kalkınmaya Etkisi</vt:lpstr>
      <vt:lpstr>Konu, Kapsam ve Literatür</vt:lpstr>
      <vt:lpstr>Amaç ve Hedefler</vt:lpstr>
      <vt:lpstr>Özgün Değer</vt:lpstr>
      <vt:lpstr>Yöntem</vt:lpstr>
      <vt:lpstr>İş-Zaman Çizelgesi</vt:lpstr>
      <vt:lpstr>Risk Yönetimi</vt:lpstr>
      <vt:lpstr>Yaygın Etki</vt:lpstr>
      <vt:lpstr>Bütçe</vt:lpstr>
      <vt:lpstr>Sonuç ve Beklenen Kazanımlar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Çankırı Karatekin Üniversitesi  Bölgesel Kalkınma ve İhtisaslaşma Koordinatörlüğü  Proje Önerisi 2026/1 </dc:title>
  <dc:subject/>
  <dc:creator/>
  <cp:keywords/>
  <dc:description>generated using python-pptx</dc:description>
  <cp:lastModifiedBy>PC</cp:lastModifiedBy>
  <cp:revision>6</cp:revision>
  <dcterms:created xsi:type="dcterms:W3CDTF">2013-01-27T09:14:16Z</dcterms:created>
  <dcterms:modified xsi:type="dcterms:W3CDTF">2026-06-12T07:51:43Z</dcterms:modified>
  <cp:category/>
</cp:coreProperties>
</file>